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BA5BAFBB-BA08-22E6-0BBE-A2C474314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F40D6FE-AE41-EB80-A244-728E65205B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3858" y="1500555"/>
            <a:ext cx="7669822" cy="3200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1B67C6F9-018B-DD90-A1A4-E0A93F4B5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3475AE8-ADF6-C781-F917-0C7B1A74C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0215" y="163635"/>
            <a:ext cx="2804746" cy="1170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5232-C6FF-D069-903C-44DBA8A74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515" y="1195753"/>
            <a:ext cx="1591131" cy="705401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5F6305FA-4596-D417-FAA1-F04A49228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8675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D88A624-1481-B232-3321-744C477F47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9808" y="112686"/>
            <a:ext cx="1555862" cy="6493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1F5BDE8-BDDC-A640-BB4B-904B2095A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40500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F2A77-F894-EEEF-4B29-F5B840149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061" y="2157046"/>
            <a:ext cx="4183014" cy="1745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7;p3">
            <a:extLst>
              <a:ext uri="{FF2B5EF4-FFF2-40B4-BE49-F238E27FC236}">
                <a16:creationId xmlns:a16="http://schemas.microsoft.com/office/drawing/2014/main" id="{EEEA19E0-0531-762C-99E5-071034EED153}"/>
              </a:ext>
            </a:extLst>
          </p:cNvPr>
          <p:cNvSpPr txBox="1"/>
          <p:nvPr/>
        </p:nvSpPr>
        <p:spPr>
          <a:xfrm>
            <a:off x="637316" y="3927361"/>
            <a:ext cx="509044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8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800" b="1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51599E-9FAE-44B3-FCA8-2DA43DD47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069" y="2010142"/>
            <a:ext cx="5166180" cy="21560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7;p3">
            <a:extLst>
              <a:ext uri="{FF2B5EF4-FFF2-40B4-BE49-F238E27FC236}">
                <a16:creationId xmlns:a16="http://schemas.microsoft.com/office/drawing/2014/main" id="{9232BCF7-B1C1-A4ED-95B1-8932C722E0FE}"/>
              </a:ext>
            </a:extLst>
          </p:cNvPr>
          <p:cNvSpPr txBox="1"/>
          <p:nvPr/>
        </p:nvSpPr>
        <p:spPr>
          <a:xfrm>
            <a:off x="344801" y="4857698"/>
            <a:ext cx="5090441" cy="99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316CE5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400" b="1" i="0" u="none" strike="noStrike" cap="none" dirty="0">
              <a:solidFill>
                <a:srgbClr val="31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7F9266-A6AC-7B04-E7E3-D263CB373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752" y="3247555"/>
            <a:ext cx="4269570" cy="17818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5</cp:revision>
  <dcterms:created xsi:type="dcterms:W3CDTF">2019-07-29T21:37:05Z</dcterms:created>
  <dcterms:modified xsi:type="dcterms:W3CDTF">2022-08-16T16:32:09Z</dcterms:modified>
</cp:coreProperties>
</file>