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sky, outdoor, blue, day&#10;&#10;Description automatically generated">
            <a:extLst>
              <a:ext uri="{FF2B5EF4-FFF2-40B4-BE49-F238E27FC236}">
                <a16:creationId xmlns:a16="http://schemas.microsoft.com/office/drawing/2014/main" id="{1C12FFD6-30CC-2C10-C01C-60132C476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0695D5D3-B877-3374-F13F-987CD1ED6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7173" y="1697346"/>
            <a:ext cx="8777654" cy="3035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sky, outdoor, blue, day&#10;&#10;Description automatically generated">
            <a:extLst>
              <a:ext uri="{FF2B5EF4-FFF2-40B4-BE49-F238E27FC236}">
                <a16:creationId xmlns:a16="http://schemas.microsoft.com/office/drawing/2014/main" id="{4EF2C9D9-3552-5F20-6FE6-35CB9830C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CB2DCA7-9F56-B174-9584-6B5C2C825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8326" y="161624"/>
            <a:ext cx="4075331" cy="1409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sky, outdoor, blue, day&#10;&#10;Description automatically generated">
            <a:extLst>
              <a:ext uri="{FF2B5EF4-FFF2-40B4-BE49-F238E27FC236}">
                <a16:creationId xmlns:a16="http://schemas.microsoft.com/office/drawing/2014/main" id="{1E1BE9E2-4D7F-6A27-1BDB-6936085D4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104335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8F0C09E-25CF-C5DF-52D2-31D1191E9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2954" y="93785"/>
            <a:ext cx="2373417" cy="820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sky, outdoor, blue, day&#10;&#10;Description automatically generated">
            <a:extLst>
              <a:ext uri="{FF2B5EF4-FFF2-40B4-BE49-F238E27FC236}">
                <a16:creationId xmlns:a16="http://schemas.microsoft.com/office/drawing/2014/main" id="{960C9611-7D3E-5420-FDAB-903D840CA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13816" y="362091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3A026CE-74B9-0D56-739E-C69B6E440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14" y="2313500"/>
            <a:ext cx="4708488" cy="1628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482546" y="4541554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E1AFEE-6E58-F148-E306-6475DF059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546" y="2862494"/>
            <a:ext cx="5390716" cy="1864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45646" y="2283930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83930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83930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91585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276846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66708" y="5253378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5550C2E-6E39-42B4-FE97-4A238F57C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920" y="3558599"/>
            <a:ext cx="5082441" cy="17575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14</cp:revision>
  <dcterms:created xsi:type="dcterms:W3CDTF">2019-07-29T21:37:05Z</dcterms:created>
  <dcterms:modified xsi:type="dcterms:W3CDTF">2022-08-16T17:44:40Z</dcterms:modified>
</cp:coreProperties>
</file>