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edYkY+9iBMJ3ESLlKfK63E1u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C07DB3A9-7685-3785-55A7-697B9213E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10CE746-8800-303A-C296-1EAB038AA9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1878" y="1598491"/>
            <a:ext cx="8208243" cy="3192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D3FD71FC-47B6-8BAD-F8FE-8019F1EDF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5960C8-06C2-D94B-FD4C-9A57488DEF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0584" y="190013"/>
            <a:ext cx="3127131" cy="12161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CC41725-D5FC-90B4-AD14-8BD919DB2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-1"/>
            <a:ext cx="12184380" cy="973015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A305232-C6FF-D069-903C-44DBA8A74F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9515" y="1195753"/>
            <a:ext cx="1591131" cy="7054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669E802-3F58-54E6-2A74-137F2B04FC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9477" y="138314"/>
            <a:ext cx="1790700" cy="696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2EBBFEB-AA2F-7733-E8E7-DBFB3E1C84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623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879138" y="1895650"/>
            <a:ext cx="2536800" cy="25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877689" y="4528474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6633472" y="2503531"/>
            <a:ext cx="10515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671226" y="5039904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13500"/>
            <a:ext cx="25368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49069" y="3540500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238889-250F-1CF3-CE47-3B6B51F66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40" y="2178406"/>
            <a:ext cx="4149339" cy="16136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7589898" y="4830103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477389" y="1531600"/>
            <a:ext cx="3297490" cy="3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7;p3">
            <a:extLst>
              <a:ext uri="{FF2B5EF4-FFF2-40B4-BE49-F238E27FC236}">
                <a16:creationId xmlns:a16="http://schemas.microsoft.com/office/drawing/2014/main" id="{EEEA19E0-0531-762C-99E5-071034EED153}"/>
              </a:ext>
            </a:extLst>
          </p:cNvPr>
          <p:cNvSpPr txBox="1"/>
          <p:nvPr/>
        </p:nvSpPr>
        <p:spPr>
          <a:xfrm>
            <a:off x="637316" y="3927361"/>
            <a:ext cx="509044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8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8F8F98-1FF0-795D-DDDF-ACC0E1C85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832" y="2215661"/>
            <a:ext cx="5043957" cy="19615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4780815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263341"/>
            <a:ext cx="42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8279251" y="2295653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106641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033081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358907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49569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081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6592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834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5345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7;p3">
            <a:extLst>
              <a:ext uri="{FF2B5EF4-FFF2-40B4-BE49-F238E27FC236}">
                <a16:creationId xmlns:a16="http://schemas.microsoft.com/office/drawing/2014/main" id="{9232BCF7-B1C1-A4ED-95B1-8932C722E0FE}"/>
              </a:ext>
            </a:extLst>
          </p:cNvPr>
          <p:cNvSpPr txBox="1"/>
          <p:nvPr/>
        </p:nvSpPr>
        <p:spPr>
          <a:xfrm>
            <a:off x="218157" y="4857698"/>
            <a:ext cx="5090441" cy="996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DE61B4-6EBF-85BA-4248-BA03894A5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318" y="3429000"/>
            <a:ext cx="4251199" cy="16532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362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7</cp:revision>
  <dcterms:created xsi:type="dcterms:W3CDTF">2019-07-29T21:37:05Z</dcterms:created>
  <dcterms:modified xsi:type="dcterms:W3CDTF">2022-08-16T17:57:10Z</dcterms:modified>
</cp:coreProperties>
</file>