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Helvetica Neue Ligh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LWQQS6F//7bt7ZrO/c1jTvRQi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italic.fntdata"/><Relationship Id="rId10" Type="http://schemas.openxmlformats.org/officeDocument/2006/relationships/font" Target="fonts/HelveticaNeueLight-bold.fntdata"/><Relationship Id="rId13" Type="http://customschemas.google.com/relationships/presentationmetadata" Target="metadata"/><Relationship Id="rId12" Type="http://schemas.openxmlformats.org/officeDocument/2006/relationships/font" Target="fonts/HelveticaNeue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" name="Google Shape;2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" name="Google Shape;3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"/>
          <p:cNvSpPr/>
          <p:nvPr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5"/>
          <p:cNvSpPr txBox="1"/>
          <p:nvPr>
            <p:ph idx="1" type="body"/>
          </p:nvPr>
        </p:nvSpPr>
        <p:spPr>
          <a:xfrm>
            <a:off x="328769" y="4470167"/>
            <a:ext cx="2150469" cy="403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360000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b="0" i="0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228600" lvl="2" marL="1371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228600" lvl="3" marL="18288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228600" lvl="4" marL="22860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2" type="body"/>
          </p:nvPr>
        </p:nvSpPr>
        <p:spPr>
          <a:xfrm>
            <a:off x="328769" y="2030049"/>
            <a:ext cx="5793079" cy="1321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360000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228600" lvl="2" marL="1371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228600" lvl="3" marL="18288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228600" lvl="4" marL="22860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3" type="body"/>
          </p:nvPr>
        </p:nvSpPr>
        <p:spPr>
          <a:xfrm>
            <a:off x="328769" y="3436891"/>
            <a:ext cx="3026003" cy="40310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360000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i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228600" lvl="2" marL="1371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228600" lvl="3" marL="18288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228600" lvl="4" marL="22860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3" name="Google Shape;13;p5"/>
          <p:cNvPicPr preferRelativeResize="0"/>
          <p:nvPr/>
        </p:nvPicPr>
        <p:blipFill rotWithShape="1">
          <a:blip r:embed="rId3">
            <a:alphaModFix/>
          </a:blip>
          <a:srcRect b="0" l="-125" r="3394" t="0"/>
          <a:stretch/>
        </p:blipFill>
        <p:spPr>
          <a:xfrm>
            <a:off x="669825" y="647325"/>
            <a:ext cx="3026002" cy="106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/>
          <p:nvPr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6"/>
          <p:cNvSpPr txBox="1"/>
          <p:nvPr>
            <p:ph type="title"/>
          </p:nvPr>
        </p:nvSpPr>
        <p:spPr>
          <a:xfrm>
            <a:off x="229441" y="55168"/>
            <a:ext cx="8389903" cy="8007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  <a:defRPr sz="3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51951" y="1200151"/>
            <a:ext cx="7280107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51C75"/>
              </a:buClr>
              <a:buSzPts val="2800"/>
              <a:buChar char="•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51C75"/>
              </a:buClr>
              <a:buSzPts val="2400"/>
              <a:buChar char="–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1C75"/>
              </a:buClr>
              <a:buSzPts val="2000"/>
              <a:buChar char="•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1C75"/>
              </a:buClr>
              <a:buSzPts val="2000"/>
              <a:buChar char="–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1C75"/>
              </a:buClr>
              <a:buSzPts val="2000"/>
              <a:buChar char="»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51C75"/>
              </a:buClr>
              <a:buSzPts val="1800"/>
              <a:buChar char="•"/>
              <a:defRPr>
                <a:solidFill>
                  <a:srgbClr val="000000"/>
                </a:solidFill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51C75"/>
              </a:buClr>
              <a:buSzPts val="1800"/>
              <a:buChar char="•"/>
              <a:defRPr>
                <a:solidFill>
                  <a:srgbClr val="000000"/>
                </a:solidFill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51C75"/>
              </a:buClr>
              <a:buSzPts val="1800"/>
              <a:buChar char="•"/>
              <a:defRPr>
                <a:solidFill>
                  <a:srgbClr val="000000"/>
                </a:solidFill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51C75"/>
              </a:buClr>
              <a:buSzPts val="1800"/>
              <a:buChar char="•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6"/>
          <p:cNvSpPr/>
          <p:nvPr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/>
          <p:nvPr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3">
            <a:alphaModFix/>
          </a:blip>
          <a:srcRect b="7198" l="0" r="0" t="7191"/>
          <a:stretch/>
        </p:blipFill>
        <p:spPr>
          <a:xfrm>
            <a:off x="2413700" y="1942000"/>
            <a:ext cx="4316575" cy="125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/>
          <p:nvPr>
            <p:ph idx="1" type="body"/>
          </p:nvPr>
        </p:nvSpPr>
        <p:spPr>
          <a:xfrm>
            <a:off x="328769" y="4470167"/>
            <a:ext cx="2150469" cy="403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36000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CA" sz="1600">
                <a:solidFill>
                  <a:schemeClr val="lt1"/>
                </a:solidFill>
              </a:rPr>
              <a:t>@twitterhandle</a:t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7" name="Google Shape;27;p1"/>
          <p:cNvSpPr txBox="1"/>
          <p:nvPr>
            <p:ph idx="2" type="body"/>
          </p:nvPr>
        </p:nvSpPr>
        <p:spPr>
          <a:xfrm>
            <a:off x="328769" y="2030049"/>
            <a:ext cx="5793079" cy="1321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36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CA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to Edit Title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"/>
          <p:cNvSpPr txBox="1"/>
          <p:nvPr>
            <p:ph idx="3" type="body"/>
          </p:nvPr>
        </p:nvSpPr>
        <p:spPr>
          <a:xfrm>
            <a:off x="336652" y="3436891"/>
            <a:ext cx="3026003" cy="40310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36000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 / Subtitle Here</a:t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1290405" y="6477936"/>
            <a:ext cx="1594309" cy="286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Arial"/>
              <a:buNone/>
            </a:pPr>
            <a:r>
              <a:rPr b="1" i="0" lang="en-CA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@twitter</a:t>
            </a:r>
            <a:endParaRPr b="1" i="0" sz="12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title"/>
          </p:nvPr>
        </p:nvSpPr>
        <p:spPr>
          <a:xfrm>
            <a:off x="229441" y="55168"/>
            <a:ext cx="8389903" cy="8007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</a:pPr>
            <a:r>
              <a:rPr lang="en-CA"/>
              <a:t>Click to edit title</a:t>
            </a:r>
            <a:endParaRPr/>
          </a:p>
        </p:txBody>
      </p:sp>
      <p:sp>
        <p:nvSpPr>
          <p:cNvPr id="35" name="Google Shape;35;p2"/>
          <p:cNvSpPr txBox="1"/>
          <p:nvPr>
            <p:ph idx="1" type="body"/>
          </p:nvPr>
        </p:nvSpPr>
        <p:spPr>
          <a:xfrm>
            <a:off x="451951" y="1200151"/>
            <a:ext cx="7280107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CA"/>
              <a:t>Click to edit text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CA"/>
              <a:t>Second level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CA"/>
              <a:t>Third level</a:t>
            </a:r>
            <a:endParaRPr/>
          </a:p>
          <a:p>
            <a:pPr indent="-228600" lvl="3" marL="1600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CA"/>
              <a:t>Fourth level</a:t>
            </a:r>
            <a:endParaRPr/>
          </a:p>
          <a:p>
            <a:pPr indent="-228600" lvl="4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</a:pPr>
            <a:r>
              <a:rPr lang="en-CA"/>
              <a:t>Fifth level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2015-04-06T18:30:18Z</dcterms:created>
  <dc:creator>Amanda Cohen</dc:creator>
</cp:coreProperties>
</file>