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Nunito" pitchFamily="2" charset="77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hedYkY+9iBMJ3ESLlKfK63E1uQ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6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Background pattern&#10;&#10;Description automatically generated">
            <a:extLst>
              <a:ext uri="{FF2B5EF4-FFF2-40B4-BE49-F238E27FC236}">
                <a16:creationId xmlns:a16="http://schemas.microsoft.com/office/drawing/2014/main" id="{1F1106F7-7B81-A37F-1301-3E72CDBEBD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" y="0"/>
            <a:ext cx="12184380" cy="6858000"/>
          </a:xfrm>
          <a:prstGeom prst="rect">
            <a:avLst/>
          </a:prstGeom>
        </p:spPr>
      </p:pic>
      <p:pic>
        <p:nvPicPr>
          <p:cNvPr id="56" name="Graphic 55">
            <a:extLst>
              <a:ext uri="{FF2B5EF4-FFF2-40B4-BE49-F238E27FC236}">
                <a16:creationId xmlns:a16="http://schemas.microsoft.com/office/drawing/2014/main" id="{C3FA338C-D65F-CFB3-93A1-12855D0E1A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0415" y="1937728"/>
            <a:ext cx="8471170" cy="2654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3A61A83E-B943-CFEB-5C29-C7E4FD31BA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" y="0"/>
            <a:ext cx="12184380" cy="6858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783DDF1-B6DC-C8BF-A5A3-02747B4DF0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" y="0"/>
            <a:ext cx="12184380" cy="973015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9A187B00-573C-93BD-14AA-A20F6ACECB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04222" y="214435"/>
            <a:ext cx="3468594" cy="10868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6379A6ED-FE7E-F2D7-8613-A64050338E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" y="0"/>
            <a:ext cx="12184380" cy="973015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C99854D8-5572-6739-324B-FC6E919DDF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19139" y="132374"/>
            <a:ext cx="2324724" cy="7284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7651" y="215348"/>
            <a:ext cx="2687707" cy="236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B622B5-9BC0-6FEB-78CC-D7B5385F1E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" y="0"/>
            <a:ext cx="1218438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/>
        </p:nvSpPr>
        <p:spPr>
          <a:xfrm>
            <a:off x="729046" y="30179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CA" sz="36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627791" y="2098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75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"/>
          <p:cNvSpPr txBox="1"/>
          <p:nvPr/>
        </p:nvSpPr>
        <p:spPr>
          <a:xfrm>
            <a:off x="403682" y="-16233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6"/>
          <p:cNvSpPr txBox="1"/>
          <p:nvPr/>
        </p:nvSpPr>
        <p:spPr>
          <a:xfrm>
            <a:off x="403682" y="933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Content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/>
          <p:nvPr/>
        </p:nvSpPr>
        <p:spPr>
          <a:xfrm>
            <a:off x="5879138" y="1895650"/>
            <a:ext cx="2536800" cy="253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5877689" y="4528474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6633472" y="2503531"/>
            <a:ext cx="105156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Photo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7671226" y="5039904"/>
            <a:ext cx="4760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1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1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1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1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5879138" y="18877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8803338" y="2313500"/>
            <a:ext cx="2536825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 txBox="1"/>
          <p:nvPr/>
        </p:nvSpPr>
        <p:spPr>
          <a:xfrm>
            <a:off x="838200" y="1164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7500"/>
              <a:buFont typeface="Arial"/>
              <a:buNone/>
            </a:pPr>
            <a:r>
              <a:rPr lang="en-CA" sz="6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6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"/>
          <p:cNvSpPr txBox="1"/>
          <p:nvPr/>
        </p:nvSpPr>
        <p:spPr>
          <a:xfrm>
            <a:off x="413816" y="3620916"/>
            <a:ext cx="4789684" cy="1307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3000"/>
              <a:buFont typeface="Arial"/>
              <a:buNone/>
            </a:pPr>
            <a:r>
              <a:rPr lang="en-CA" sz="22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October 24, 2022 | Detroit, MI</a:t>
            </a:r>
            <a:endParaRPr sz="22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4BEAE90F-2249-A8A4-802A-D74DC49823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7671" y="2619028"/>
            <a:ext cx="4171606" cy="13071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/>
        </p:nvSpPr>
        <p:spPr>
          <a:xfrm>
            <a:off x="7589898" y="4830103"/>
            <a:ext cx="3072600" cy="1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CA"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2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24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24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24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838200" y="11640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7500"/>
              <a:buFont typeface="Arial"/>
              <a:buNone/>
            </a:pPr>
            <a:r>
              <a:rPr lang="en-CA" sz="6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60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7477389" y="1531600"/>
            <a:ext cx="3297490" cy="331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07;p3">
            <a:extLst>
              <a:ext uri="{FF2B5EF4-FFF2-40B4-BE49-F238E27FC236}">
                <a16:creationId xmlns:a16="http://schemas.microsoft.com/office/drawing/2014/main" id="{2104E7B6-2946-11B1-758D-8FD547455130}"/>
              </a:ext>
            </a:extLst>
          </p:cNvPr>
          <p:cNvSpPr txBox="1"/>
          <p:nvPr/>
        </p:nvSpPr>
        <p:spPr>
          <a:xfrm>
            <a:off x="482546" y="4541554"/>
            <a:ext cx="5307968" cy="109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3000"/>
              <a:buFont typeface="Arial"/>
              <a:buNone/>
            </a:pPr>
            <a:r>
              <a:rPr lang="en-CA"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October 24, 2022 | Detroit, MI</a:t>
            </a:r>
            <a:endParaRPr sz="24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BA1479E0-0DE3-F39B-26A1-2EEE0ED337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3219970"/>
            <a:ext cx="4860320" cy="1522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/>
        </p:nvSpPr>
        <p:spPr>
          <a:xfrm>
            <a:off x="4780815" y="2295653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501337" y="263341"/>
            <a:ext cx="4212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5000"/>
              <a:buFont typeface="Arial"/>
              <a:buNone/>
            </a:pPr>
            <a:r>
              <a:rPr lang="en-CA" sz="50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5"/>
          <p:cNvSpPr txBox="1"/>
          <p:nvPr/>
        </p:nvSpPr>
        <p:spPr>
          <a:xfrm>
            <a:off x="8279251" y="2295653"/>
            <a:ext cx="4760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7106641" y="2295653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5949001" y="5479917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8282109" y="5515475"/>
            <a:ext cx="2536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CA" sz="1800" b="0" i="1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495698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7308112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965923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6183462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3">
            <a:alphaModFix/>
          </a:blip>
          <a:srcRect l="307" r="317"/>
          <a:stretch/>
        </p:blipFill>
        <p:spPr>
          <a:xfrm>
            <a:off x="8534587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07;p3">
            <a:extLst>
              <a:ext uri="{FF2B5EF4-FFF2-40B4-BE49-F238E27FC236}">
                <a16:creationId xmlns:a16="http://schemas.microsoft.com/office/drawing/2014/main" id="{23E036B0-512A-37B8-0228-C499B50ABB54}"/>
              </a:ext>
            </a:extLst>
          </p:cNvPr>
          <p:cNvSpPr txBox="1"/>
          <p:nvPr/>
        </p:nvSpPr>
        <p:spPr>
          <a:xfrm>
            <a:off x="66708" y="5253378"/>
            <a:ext cx="5307968" cy="81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06BA9"/>
              </a:buClr>
              <a:buSzPts val="3000"/>
              <a:buFont typeface="Arial"/>
              <a:buNone/>
            </a:pPr>
            <a:r>
              <a:rPr lang="en-CA" sz="22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October 24, 2022 | Detroit, MI</a:t>
            </a:r>
            <a:endParaRPr sz="2200" b="1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82915C9B-4F32-29B4-FE5A-D1180062D7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6029" y="4065672"/>
            <a:ext cx="4230958" cy="1325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362</Words>
  <Application>Microsoft Macintosh PowerPoint</Application>
  <PresentationFormat>Widescreen</PresentationFormat>
  <Paragraphs>22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Nunito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Alex Contini</cp:lastModifiedBy>
  <cp:revision>14</cp:revision>
  <dcterms:created xsi:type="dcterms:W3CDTF">2019-07-29T21:37:05Z</dcterms:created>
  <dcterms:modified xsi:type="dcterms:W3CDTF">2022-08-16T17:57:43Z</dcterms:modified>
</cp:coreProperties>
</file>