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icture containing orange&#10;&#10;Description automatically generated">
            <a:extLst>
              <a:ext uri="{FF2B5EF4-FFF2-40B4-BE49-F238E27FC236}">
                <a16:creationId xmlns:a16="http://schemas.microsoft.com/office/drawing/2014/main" id="{426412BC-B402-1BC0-C1FA-5434F4F05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1D9E336-6222-4C97-4D0F-D2954909BD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9454" y="1647092"/>
            <a:ext cx="9013092" cy="3114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orange&#10;&#10;Description automatically generated">
            <a:extLst>
              <a:ext uri="{FF2B5EF4-FFF2-40B4-BE49-F238E27FC236}">
                <a16:creationId xmlns:a16="http://schemas.microsoft.com/office/drawing/2014/main" id="{9EFD80A7-3DB2-1EB3-52D0-1C47470EE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E920DEF-D5C0-B9E6-F3ED-B42D3873EB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7200" y="216877"/>
            <a:ext cx="3885222" cy="134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05232-C6FF-D069-903C-44DBA8A74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9515" y="1195753"/>
            <a:ext cx="1591131" cy="705401"/>
          </a:xfrm>
          <a:prstGeom prst="rect">
            <a:avLst/>
          </a:prstGeom>
        </p:spPr>
      </p:pic>
      <p:pic>
        <p:nvPicPr>
          <p:cNvPr id="23" name="Picture 22" descr="A picture containing orange&#10;&#10;Description automatically generated">
            <a:extLst>
              <a:ext uri="{FF2B5EF4-FFF2-40B4-BE49-F238E27FC236}">
                <a16:creationId xmlns:a16="http://schemas.microsoft.com/office/drawing/2014/main" id="{D2B4E116-158D-21DD-149B-FC8003FFF7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84380" cy="101990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56926D1-0C9D-70AC-5DFA-4066A15D5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471" y="118060"/>
            <a:ext cx="2337776" cy="80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orange&#10;&#10;Description automatically generated">
            <a:extLst>
              <a:ext uri="{FF2B5EF4-FFF2-40B4-BE49-F238E27FC236}">
                <a16:creationId xmlns:a16="http://schemas.microsoft.com/office/drawing/2014/main" id="{E64024F9-1E8C-2352-09FC-C9F7642ED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49069" y="3559096"/>
            <a:ext cx="4789684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6134358-D0A4-B2E2-4481-7946FE6D8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63" y="2503531"/>
            <a:ext cx="4173416" cy="1442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7;p3">
            <a:extLst>
              <a:ext uri="{FF2B5EF4-FFF2-40B4-BE49-F238E27FC236}">
                <a16:creationId xmlns:a16="http://schemas.microsoft.com/office/drawing/2014/main" id="{2104E7B6-2946-11B1-758D-8FD547455130}"/>
              </a:ext>
            </a:extLst>
          </p:cNvPr>
          <p:cNvSpPr txBox="1"/>
          <p:nvPr/>
        </p:nvSpPr>
        <p:spPr>
          <a:xfrm>
            <a:off x="705283" y="4173415"/>
            <a:ext cx="5307968" cy="109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8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8D8AB34-0B3A-A28E-B308-289788565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283" y="2476080"/>
            <a:ext cx="5515382" cy="19058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23E036B0-512A-37B8-0228-C499B50ABB54}"/>
              </a:ext>
            </a:extLst>
          </p:cNvPr>
          <p:cNvSpPr txBox="1"/>
          <p:nvPr/>
        </p:nvSpPr>
        <p:spPr>
          <a:xfrm>
            <a:off x="174171" y="4990815"/>
            <a:ext cx="5307968" cy="81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ACDE307-B2CC-3921-80AC-6FDCDC3B9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482" y="3562293"/>
            <a:ext cx="4503878" cy="1556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10</cp:revision>
  <dcterms:created xsi:type="dcterms:W3CDTF">2019-07-29T21:37:05Z</dcterms:created>
  <dcterms:modified xsi:type="dcterms:W3CDTF">2022-08-16T16:57:48Z</dcterms:modified>
</cp:coreProperties>
</file>