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Background pattern&#10;&#10;Description automatically generated">
            <a:extLst>
              <a:ext uri="{FF2B5EF4-FFF2-40B4-BE49-F238E27FC236}">
                <a16:creationId xmlns:a16="http://schemas.microsoft.com/office/drawing/2014/main" id="{77E8DCBC-53D8-8C2F-B54D-8E3759773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CA22135-AD63-00F1-DDCD-368FFECA5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3072" y="2137405"/>
            <a:ext cx="8345855" cy="20908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49EA9A3-D629-72A6-3BE1-D924C6582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520C659-3DF2-7556-EEF0-DE87E9F4A0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1729" y="261713"/>
            <a:ext cx="3541198" cy="887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05232-C6FF-D069-903C-44DBA8A74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9515" y="1195753"/>
            <a:ext cx="1591131" cy="705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1B0F04-1E01-414B-8D83-E4E582751A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93784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1B5F04E-567A-20AA-6BFF-DF400518C5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2615" y="109313"/>
            <a:ext cx="2590312" cy="648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35E030-C277-19B8-5D99-BCB6A5604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49069" y="3559096"/>
            <a:ext cx="4789684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081806-D8AD-1469-2A82-3247681AF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63" y="2784510"/>
            <a:ext cx="4106578" cy="10287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7;p3">
            <a:extLst>
              <a:ext uri="{FF2B5EF4-FFF2-40B4-BE49-F238E27FC236}">
                <a16:creationId xmlns:a16="http://schemas.microsoft.com/office/drawing/2014/main" id="{2104E7B6-2946-11B1-758D-8FD547455130}"/>
              </a:ext>
            </a:extLst>
          </p:cNvPr>
          <p:cNvSpPr txBox="1"/>
          <p:nvPr/>
        </p:nvSpPr>
        <p:spPr>
          <a:xfrm>
            <a:off x="705283" y="4173415"/>
            <a:ext cx="5307968" cy="109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8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1539412-C6DD-E7C8-E723-1ADC9C962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283" y="2869850"/>
            <a:ext cx="5307968" cy="13297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23E036B0-512A-37B8-0228-C499B50ABB54}"/>
              </a:ext>
            </a:extLst>
          </p:cNvPr>
          <p:cNvSpPr txBox="1"/>
          <p:nvPr/>
        </p:nvSpPr>
        <p:spPr>
          <a:xfrm>
            <a:off x="174171" y="4990815"/>
            <a:ext cx="5307968" cy="81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11781F5-E21D-E31B-3C8E-72856D827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571" y="3884662"/>
            <a:ext cx="4256416" cy="10663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11</cp:revision>
  <dcterms:created xsi:type="dcterms:W3CDTF">2019-07-29T21:37:05Z</dcterms:created>
  <dcterms:modified xsi:type="dcterms:W3CDTF">2022-08-16T17:15:14Z</dcterms:modified>
</cp:coreProperties>
</file>