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Nunito" pitchFamily="2" charset="77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hedYkY+9iBMJ3ESLlKfK63E1uQ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2E71"/>
    <a:srgbClr val="316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9" d="100"/>
          <a:sy n="109" d="100"/>
        </p:scale>
        <p:origin x="20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 descr="Background pattern&#10;&#10;Description automatically generated">
            <a:extLst>
              <a:ext uri="{FF2B5EF4-FFF2-40B4-BE49-F238E27FC236}">
                <a16:creationId xmlns:a16="http://schemas.microsoft.com/office/drawing/2014/main" id="{6F5AF9D1-F8B1-6161-C09D-22BFA069DD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" y="0"/>
            <a:ext cx="12184380" cy="6858000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0E681E13-94E5-86FF-AC7E-BCEF5CE480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6884" y="1039837"/>
            <a:ext cx="8118231" cy="45462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Background pattern&#10;&#10;Description automatically generated">
            <a:extLst>
              <a:ext uri="{FF2B5EF4-FFF2-40B4-BE49-F238E27FC236}">
                <a16:creationId xmlns:a16="http://schemas.microsoft.com/office/drawing/2014/main" id="{6120E481-4148-4003-4794-E8441CB86A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" y="0"/>
            <a:ext cx="12184380" cy="68580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BEA2116A-D2A4-78D7-0658-D374D5E4A7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04738" y="-214533"/>
            <a:ext cx="3285392" cy="18398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Background pattern&#10;&#10;Description automatically generated">
            <a:extLst>
              <a:ext uri="{FF2B5EF4-FFF2-40B4-BE49-F238E27FC236}">
                <a16:creationId xmlns:a16="http://schemas.microsoft.com/office/drawing/2014/main" id="{6E08A118-7CF5-5DBE-BB71-37FF3A235F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" y="0"/>
            <a:ext cx="12184380" cy="973015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C4B167F1-6189-989F-9768-41B93B188A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30861" y="-179363"/>
            <a:ext cx="2277207" cy="12752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7651" y="215348"/>
            <a:ext cx="2687707" cy="236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7B95493E-44CE-AB11-4E4F-1398889167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" y="0"/>
            <a:ext cx="1218438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/>
          <p:nvPr/>
        </p:nvSpPr>
        <p:spPr>
          <a:xfrm>
            <a:off x="729046" y="30179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CA" sz="3600" b="0" i="1" u="none" strike="noStrike" cap="none" dirty="0">
                <a:solidFill>
                  <a:srgbClr val="2F2E7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endParaRPr sz="1400" b="0" i="0" u="none" strike="noStrike" cap="none" dirty="0">
              <a:solidFill>
                <a:srgbClr val="2F2E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627791" y="20987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7500" b="1" i="0" u="none" strike="noStrike" cap="none" dirty="0">
                <a:solidFill>
                  <a:srgbClr val="2F2E7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 b="0" i="0" u="none" strike="noStrike" cap="none" dirty="0">
              <a:solidFill>
                <a:srgbClr val="2F2E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/>
          <p:nvPr/>
        </p:nvSpPr>
        <p:spPr>
          <a:xfrm>
            <a:off x="403682" y="-1388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400" b="1" i="0" u="none" strike="noStrike" cap="none" dirty="0">
                <a:solidFill>
                  <a:srgbClr val="2F2E7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 b="0" i="0" u="none" strike="noStrike" cap="none" dirty="0">
              <a:solidFill>
                <a:srgbClr val="2F2E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6"/>
          <p:cNvSpPr txBox="1"/>
          <p:nvPr/>
        </p:nvSpPr>
        <p:spPr>
          <a:xfrm>
            <a:off x="403682" y="933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5879138" y="1895650"/>
            <a:ext cx="2536800" cy="253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5877689" y="4528474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 dirty="0">
                <a:solidFill>
                  <a:srgbClr val="2F2E7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 dirty="0">
                <a:solidFill>
                  <a:srgbClr val="2F2E7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 dirty="0">
                <a:solidFill>
                  <a:srgbClr val="2F2E7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 dirty="0">
                <a:solidFill>
                  <a:srgbClr val="2F2E7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 dirty="0">
                <a:solidFill>
                  <a:srgbClr val="2F2E7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 dirty="0">
              <a:solidFill>
                <a:srgbClr val="2F2E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6633472" y="2503531"/>
            <a:ext cx="105156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en-CA" sz="2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Photo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7671226" y="5039904"/>
            <a:ext cx="4760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 dirty="0">
                <a:solidFill>
                  <a:srgbClr val="2F2E7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 dirty="0">
                <a:solidFill>
                  <a:srgbClr val="2F2E7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 dirty="0">
                <a:solidFill>
                  <a:srgbClr val="2F2E7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 dirty="0">
                <a:solidFill>
                  <a:srgbClr val="2F2E7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 dirty="0">
                <a:solidFill>
                  <a:srgbClr val="2F2E7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 dirty="0">
              <a:solidFill>
                <a:srgbClr val="2F2E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5879138" y="18877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8803338" y="2313500"/>
            <a:ext cx="2536825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 txBox="1"/>
          <p:nvPr/>
        </p:nvSpPr>
        <p:spPr>
          <a:xfrm>
            <a:off x="838200" y="11640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7500"/>
              <a:buFont typeface="Arial"/>
              <a:buNone/>
            </a:pPr>
            <a:r>
              <a:rPr lang="en-CA" sz="6000" b="1" i="0" u="none" strike="noStrike" cap="none" dirty="0">
                <a:solidFill>
                  <a:srgbClr val="2F2E7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6000" b="0" i="0" u="none" strike="noStrike" cap="none" dirty="0">
              <a:solidFill>
                <a:srgbClr val="2F2E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413816" y="3620916"/>
            <a:ext cx="4789684" cy="1307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3000"/>
              <a:buFont typeface="Arial"/>
              <a:buNone/>
            </a:pPr>
            <a:r>
              <a:rPr lang="en-CA" sz="2200" b="1" i="0" u="none" strike="noStrike" cap="none" dirty="0">
                <a:solidFill>
                  <a:srgbClr val="2F2E71"/>
                </a:solidFill>
                <a:latin typeface="Arial"/>
                <a:ea typeface="Arial"/>
                <a:cs typeface="Arial"/>
                <a:sym typeface="Arial"/>
              </a:rPr>
              <a:t>October 25, 2022 | Detroit, MI</a:t>
            </a:r>
            <a:endParaRPr sz="2200" b="1" i="0" u="none" strike="noStrike" cap="none" dirty="0">
              <a:solidFill>
                <a:srgbClr val="2F2E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8B54BBD-FA80-132B-607F-19B0A4250C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2506" y="2098431"/>
            <a:ext cx="4105139" cy="22988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/>
        </p:nvSpPr>
        <p:spPr>
          <a:xfrm>
            <a:off x="7589898" y="4830103"/>
            <a:ext cx="3072600" cy="1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CA" sz="2400" b="1" i="0" u="none" strike="noStrike" cap="none" dirty="0">
                <a:solidFill>
                  <a:srgbClr val="2F2E7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400" b="0" i="0" u="none" strike="noStrike" cap="none" dirty="0">
                <a:solidFill>
                  <a:srgbClr val="2F2E7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400" b="0" i="0" u="none" strike="noStrike" cap="none" dirty="0">
                <a:solidFill>
                  <a:srgbClr val="2F2E7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400" b="0" i="0" u="none" strike="noStrike" cap="none" dirty="0">
                <a:solidFill>
                  <a:srgbClr val="2F2E7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400" b="0" i="1" u="none" strike="noStrike" cap="none" dirty="0">
                <a:solidFill>
                  <a:srgbClr val="2F2E7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400" b="0" i="1" u="none" strike="noStrike" cap="none" dirty="0">
              <a:solidFill>
                <a:srgbClr val="2F2E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838200" y="11640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7500"/>
              <a:buFont typeface="Arial"/>
              <a:buNone/>
            </a:pPr>
            <a:r>
              <a:rPr lang="en-CA" sz="6000" b="1" i="0" u="none" strike="noStrike" cap="none" dirty="0">
                <a:solidFill>
                  <a:srgbClr val="2F2E7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6000" b="0" i="0" u="none" strike="noStrike" cap="none" dirty="0">
              <a:solidFill>
                <a:srgbClr val="2F2E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7477389" y="1531600"/>
            <a:ext cx="3297490" cy="331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07;p3">
            <a:extLst>
              <a:ext uri="{FF2B5EF4-FFF2-40B4-BE49-F238E27FC236}">
                <a16:creationId xmlns:a16="http://schemas.microsoft.com/office/drawing/2014/main" id="{2104E7B6-2946-11B1-758D-8FD547455130}"/>
              </a:ext>
            </a:extLst>
          </p:cNvPr>
          <p:cNvSpPr txBox="1"/>
          <p:nvPr/>
        </p:nvSpPr>
        <p:spPr>
          <a:xfrm>
            <a:off x="482546" y="4541554"/>
            <a:ext cx="5307968" cy="109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3000"/>
              <a:buFont typeface="Arial"/>
              <a:buNone/>
            </a:pPr>
            <a:r>
              <a:rPr lang="en-CA" sz="2400" b="1" i="0" u="none" strike="noStrike" cap="none" dirty="0">
                <a:solidFill>
                  <a:srgbClr val="2F2E71"/>
                </a:solidFill>
                <a:latin typeface="Arial"/>
                <a:ea typeface="Arial"/>
                <a:cs typeface="Arial"/>
                <a:sym typeface="Arial"/>
              </a:rPr>
              <a:t>October 25, 2022 | Detroit, MI</a:t>
            </a:r>
            <a:endParaRPr sz="2400" b="1" i="0" u="none" strike="noStrike" cap="none" dirty="0">
              <a:solidFill>
                <a:srgbClr val="2F2E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E90E318E-B092-B9FD-5FB3-34E95D0FF2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3935" y="2574749"/>
            <a:ext cx="4845189" cy="27133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/>
          <p:nvPr/>
        </p:nvSpPr>
        <p:spPr>
          <a:xfrm>
            <a:off x="4745646" y="2283930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rgbClr val="2F2E7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rgbClr val="2F2E7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 dirty="0">
                <a:solidFill>
                  <a:srgbClr val="2F2E7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rgbClr val="2F2E7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 dirty="0">
                <a:solidFill>
                  <a:srgbClr val="2F2E7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 dirty="0">
              <a:solidFill>
                <a:srgbClr val="2F2E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501337" y="263341"/>
            <a:ext cx="421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5000"/>
              <a:buFont typeface="Arial"/>
              <a:buNone/>
            </a:pPr>
            <a:r>
              <a:rPr lang="en-CA" sz="5000" b="1" i="0" u="none" strike="noStrike" cap="none" dirty="0">
                <a:solidFill>
                  <a:srgbClr val="2F2E7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 b="0" i="0" u="none" strike="noStrike" cap="none" dirty="0">
              <a:solidFill>
                <a:srgbClr val="2F2E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5"/>
          <p:cNvSpPr txBox="1"/>
          <p:nvPr/>
        </p:nvSpPr>
        <p:spPr>
          <a:xfrm>
            <a:off x="8279251" y="2283930"/>
            <a:ext cx="4760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rgbClr val="2F2E7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rgbClr val="2F2E7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 dirty="0">
                <a:solidFill>
                  <a:srgbClr val="2F2E7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rgbClr val="2F2E7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 dirty="0">
                <a:solidFill>
                  <a:srgbClr val="2F2E7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 dirty="0">
              <a:solidFill>
                <a:srgbClr val="2F2E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7106641" y="2283930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rgbClr val="2F2E7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rgbClr val="2F2E7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 dirty="0">
                <a:solidFill>
                  <a:srgbClr val="2F2E7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rgbClr val="2F2E7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 dirty="0">
                <a:solidFill>
                  <a:srgbClr val="2F2E7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 dirty="0">
              <a:solidFill>
                <a:srgbClr val="2F2E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5915851" y="5479917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rgbClr val="2F2E7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rgbClr val="2F2E7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 dirty="0">
                <a:solidFill>
                  <a:srgbClr val="2F2E7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rgbClr val="2F2E7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 dirty="0">
                <a:solidFill>
                  <a:srgbClr val="2F2E7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 dirty="0">
              <a:solidFill>
                <a:srgbClr val="2F2E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8276846" y="5479917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rgbClr val="2F2E7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rgbClr val="2F2E7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 dirty="0">
                <a:solidFill>
                  <a:srgbClr val="2F2E7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rgbClr val="2F2E7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 dirty="0">
                <a:solidFill>
                  <a:srgbClr val="2F2E7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 dirty="0">
              <a:solidFill>
                <a:srgbClr val="2F2E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495698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7308112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965923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6183462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8534587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07;p3">
            <a:extLst>
              <a:ext uri="{FF2B5EF4-FFF2-40B4-BE49-F238E27FC236}">
                <a16:creationId xmlns:a16="http://schemas.microsoft.com/office/drawing/2014/main" id="{23E036B0-512A-37B8-0228-C499B50ABB54}"/>
              </a:ext>
            </a:extLst>
          </p:cNvPr>
          <p:cNvSpPr txBox="1"/>
          <p:nvPr/>
        </p:nvSpPr>
        <p:spPr>
          <a:xfrm>
            <a:off x="66708" y="5253378"/>
            <a:ext cx="5307968" cy="81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3000"/>
              <a:buFont typeface="Arial"/>
              <a:buNone/>
            </a:pPr>
            <a:r>
              <a:rPr lang="en-CA" sz="2200" b="1" i="0" u="none" strike="noStrike" cap="none" dirty="0">
                <a:solidFill>
                  <a:srgbClr val="2F2E71"/>
                </a:solidFill>
                <a:latin typeface="Arial"/>
                <a:ea typeface="Arial"/>
                <a:cs typeface="Arial"/>
                <a:sym typeface="Arial"/>
              </a:rPr>
              <a:t>October 25, 2022 | Detroit, MI</a:t>
            </a:r>
            <a:endParaRPr sz="2200" b="1" i="0" u="none" strike="noStrike" cap="none" dirty="0">
              <a:solidFill>
                <a:srgbClr val="2F2E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DA4329DB-16FC-7FF3-1EFC-F8E4CD5FF3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8122" y="3484121"/>
            <a:ext cx="4105139" cy="22988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362</Words>
  <Application>Microsoft Macintosh PowerPoint</Application>
  <PresentationFormat>Widescreen</PresentationFormat>
  <Paragraphs>22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Alex Contini</cp:lastModifiedBy>
  <cp:revision>15</cp:revision>
  <dcterms:created xsi:type="dcterms:W3CDTF">2019-07-29T21:37:05Z</dcterms:created>
  <dcterms:modified xsi:type="dcterms:W3CDTF">2022-08-16T17:53:18Z</dcterms:modified>
</cp:coreProperties>
</file>