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Nuni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gQyE4L6bqNsa1wIRiK4QgVZ/NM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6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font" Target="fonts/Nuni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mailto:cncfcolocatedevents@cncf.io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mailto:cncfcolocatedevents@cncf.io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mailto:cncfcolocatedevents@cncf.io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CA" sz="9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This slide is for marketing + promoting your talk! Please select the appropriate slide for your talk type: Two-speakers, One-Speaker or Panel +  add your talk and speaker details to the slide.  To add a photo(s): Right click on the image placeholder and select replace and upload a photo.  You can then save the individual slide as an image to use when tweeting or sharing on LinkedIn or Facebook.  Please email </a:t>
            </a:r>
            <a:r>
              <a:rPr lang="en-CA" sz="900" u="sng">
                <a:solidFill>
                  <a:srgbClr val="1155CC"/>
                </a:solid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cncfcolocatedevents@cncf.io</a:t>
            </a:r>
            <a:r>
              <a:rPr lang="en-CA" sz="9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if you have any questions.</a:t>
            </a:r>
            <a:endParaRPr sz="9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9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This slide is for marketing + promoting your talk! Please select the appropriate slide for your talk type: Two-speakers, One-Speaker or Panel +  add your talk and speaker details to the slide.  To add a photo(s): Right click on the image placeholder and select replace and upload a photo.  You can then save the individual slide as an image to use when tweeting or sharing on LinkedIn or Facebook.  Please email </a:t>
            </a:r>
            <a:r>
              <a:rPr lang="en-CA" sz="900" u="sng">
                <a:solidFill>
                  <a:srgbClr val="1155CC"/>
                </a:solid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cncfcolocatedevents@cncf.io</a:t>
            </a:r>
            <a:r>
              <a:rPr lang="en-CA" sz="9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if you have any questions.</a:t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9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This slide is for marketing + promoting your talk! Please select the appropriate slide for your talk type: Two-speakers, One-Speaker or Panel +  add your talk and speaker details to the slide.  To add a photo(s): Right click on the image placeholder and select replace and upload a photo.  You can then save the individual slide as an image to use when tweeting or sharing on LinkedIn or Facebook.  Please email </a:t>
            </a:r>
            <a:r>
              <a:rPr lang="en-CA" sz="900" u="sng">
                <a:solidFill>
                  <a:srgbClr val="1155CC"/>
                </a:solid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cncfcolocatedevents@cncf.io</a:t>
            </a:r>
            <a:r>
              <a:rPr lang="en-CA" sz="9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if you have any questions.</a:t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bg>
      <p:bgPr>
        <a:solidFill>
          <a:schemeClr val="l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sky, outdoor, bird, day&#10;&#10;Description automatically generated" id="12" name="Google Shape;12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10" y="0"/>
            <a:ext cx="1218438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6802" y="570431"/>
            <a:ext cx="5338395" cy="5482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10" y="0"/>
            <a:ext cx="1218438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31682" y="187568"/>
            <a:ext cx="2088867" cy="2145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10" y="0"/>
            <a:ext cx="12184380" cy="9495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19" name="Google Shape;1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5733" y="46891"/>
            <a:ext cx="821851" cy="8440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217651" y="215348"/>
            <a:ext cx="2687707" cy="2368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" y="0"/>
            <a:ext cx="1218438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/>
        </p:nvSpPr>
        <p:spPr>
          <a:xfrm>
            <a:off x="729046" y="301797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0" i="1" lang="en-CA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627791" y="209870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Font typeface="Arial"/>
              <a:buNone/>
            </a:pPr>
            <a:r>
              <a:rPr b="1" i="0" lang="en-CA" sz="7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"/>
          <p:cNvSpPr txBox="1"/>
          <p:nvPr/>
        </p:nvSpPr>
        <p:spPr>
          <a:xfrm>
            <a:off x="403682" y="-16233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i="0" lang="en-CA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6"/>
          <p:cNvSpPr txBox="1"/>
          <p:nvPr/>
        </p:nvSpPr>
        <p:spPr>
          <a:xfrm>
            <a:off x="403682" y="933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None/>
            </a:pPr>
            <a:r>
              <a:rPr b="0" i="0" lang="en-CA" sz="18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Content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/>
          <p:nvPr/>
        </p:nvSpPr>
        <p:spPr>
          <a:xfrm>
            <a:off x="5879138" y="1895650"/>
            <a:ext cx="2536800" cy="253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5877689" y="4528474"/>
            <a:ext cx="2536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None/>
            </a:pPr>
            <a:r>
              <a:rPr b="1" i="0" lang="en-CA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6633472" y="2503531"/>
            <a:ext cx="10515600" cy="14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b="0" i="0" lang="en-CA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Photo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7671226" y="5039904"/>
            <a:ext cx="4760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None/>
            </a:pPr>
            <a:r>
              <a:rPr b="1" i="0" lang="en-CA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5879138" y="1887700"/>
            <a:ext cx="2536825" cy="255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3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8803338" y="2313500"/>
            <a:ext cx="2536825" cy="255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"/>
          <p:cNvSpPr txBox="1"/>
          <p:nvPr/>
        </p:nvSpPr>
        <p:spPr>
          <a:xfrm>
            <a:off x="838200" y="11640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BA9"/>
              </a:buClr>
              <a:buSzPts val="7500"/>
              <a:buFont typeface="Arial"/>
              <a:buNone/>
            </a:pPr>
            <a:r>
              <a:rPr b="1" i="0" lang="en-CA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b="0" i="0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413816" y="4371461"/>
            <a:ext cx="4789684" cy="13071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406BA9"/>
              </a:buClr>
              <a:buSzPts val="3000"/>
              <a:buFont typeface="Arial"/>
              <a:buNone/>
            </a:pPr>
            <a:r>
              <a:rPr b="1" i="0" lang="en-CA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October 2</a:t>
            </a:r>
            <a:r>
              <a:rPr b="1" lang="en-CA" sz="2200">
                <a:solidFill>
                  <a:schemeClr val="dk1"/>
                </a:solidFill>
              </a:rPr>
              <a:t>4</a:t>
            </a:r>
            <a:r>
              <a:rPr b="1" i="0" lang="en-CA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2022 | Detroit, MI</a:t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63864" y="1163358"/>
            <a:ext cx="3394961" cy="34867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/>
          <p:nvPr/>
        </p:nvSpPr>
        <p:spPr>
          <a:xfrm>
            <a:off x="7589898" y="4830103"/>
            <a:ext cx="3072600" cy="16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CA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4"/>
          <p:cNvSpPr txBox="1"/>
          <p:nvPr/>
        </p:nvSpPr>
        <p:spPr>
          <a:xfrm>
            <a:off x="838200" y="11640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BA9"/>
              </a:buClr>
              <a:buSzPts val="7500"/>
              <a:buFont typeface="Arial"/>
              <a:buNone/>
            </a:pPr>
            <a:r>
              <a:rPr b="1" i="0" lang="en-CA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b="0" i="0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4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7477389" y="1531600"/>
            <a:ext cx="3297490" cy="331812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4"/>
          <p:cNvSpPr txBox="1"/>
          <p:nvPr/>
        </p:nvSpPr>
        <p:spPr>
          <a:xfrm>
            <a:off x="412207" y="4849725"/>
            <a:ext cx="5307968" cy="1091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406BA9"/>
              </a:buClr>
              <a:buSzPts val="3000"/>
              <a:buFont typeface="Arial"/>
              <a:buNone/>
            </a:pPr>
            <a:r>
              <a:rPr b="1" i="0" lang="en-CA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October 2</a:t>
            </a:r>
            <a:r>
              <a:rPr b="1" lang="en-CA" sz="2400">
                <a:solidFill>
                  <a:schemeClr val="dk1"/>
                </a:solidFill>
              </a:rPr>
              <a:t>4</a:t>
            </a:r>
            <a:r>
              <a:rPr b="1" i="0" lang="en-CA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2022 | Detroit, MI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17122" y="1463114"/>
            <a:ext cx="3297490" cy="33866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 txBox="1"/>
          <p:nvPr/>
        </p:nvSpPr>
        <p:spPr>
          <a:xfrm>
            <a:off x="4780815" y="2295653"/>
            <a:ext cx="2536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5"/>
          <p:cNvSpPr txBox="1"/>
          <p:nvPr/>
        </p:nvSpPr>
        <p:spPr>
          <a:xfrm>
            <a:off x="501337" y="263341"/>
            <a:ext cx="4212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BA9"/>
              </a:buClr>
              <a:buSzPts val="5000"/>
              <a:buFont typeface="Arial"/>
              <a:buNone/>
            </a:pPr>
            <a:r>
              <a:rPr b="1" i="0" lang="en-CA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5"/>
          <p:cNvSpPr txBox="1"/>
          <p:nvPr/>
        </p:nvSpPr>
        <p:spPr>
          <a:xfrm>
            <a:off x="8279251" y="2295653"/>
            <a:ext cx="4760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5"/>
          <p:cNvSpPr txBox="1"/>
          <p:nvPr/>
        </p:nvSpPr>
        <p:spPr>
          <a:xfrm>
            <a:off x="7106641" y="2295653"/>
            <a:ext cx="2536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5"/>
          <p:cNvSpPr txBox="1"/>
          <p:nvPr/>
        </p:nvSpPr>
        <p:spPr>
          <a:xfrm>
            <a:off x="6033081" y="5479917"/>
            <a:ext cx="2536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5"/>
          <p:cNvSpPr txBox="1"/>
          <p:nvPr/>
        </p:nvSpPr>
        <p:spPr>
          <a:xfrm>
            <a:off x="8358907" y="5479917"/>
            <a:ext cx="25368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1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Speaker Name</a:t>
            </a:r>
            <a:b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  <a:br>
              <a:rPr b="0" i="0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Company</a:t>
            </a:r>
            <a:endParaRPr b="0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5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4956987" y="388850"/>
            <a:ext cx="2032075" cy="2044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5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7308112" y="388850"/>
            <a:ext cx="2032075" cy="2044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5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9659237" y="388850"/>
            <a:ext cx="2032075" cy="2044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5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6183462" y="3621225"/>
            <a:ext cx="2032075" cy="2044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5"/>
          <p:cNvPicPr preferRelativeResize="0"/>
          <p:nvPr/>
        </p:nvPicPr>
        <p:blipFill rotWithShape="1">
          <a:blip r:embed="rId3">
            <a:alphaModFix/>
          </a:blip>
          <a:srcRect b="0" l="307" r="317" t="0"/>
          <a:stretch/>
        </p:blipFill>
        <p:spPr>
          <a:xfrm>
            <a:off x="8534587" y="3621225"/>
            <a:ext cx="2032075" cy="2044797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5"/>
          <p:cNvSpPr txBox="1"/>
          <p:nvPr/>
        </p:nvSpPr>
        <p:spPr>
          <a:xfrm>
            <a:off x="66708" y="5253378"/>
            <a:ext cx="5307968" cy="8199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406BA9"/>
              </a:buClr>
              <a:buSzPts val="3000"/>
              <a:buFont typeface="Arial"/>
              <a:buNone/>
            </a:pPr>
            <a:r>
              <a:rPr b="1" i="0" lang="en-CA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October 2</a:t>
            </a:r>
            <a:r>
              <a:rPr b="1" lang="en-CA" sz="2200">
                <a:solidFill>
                  <a:schemeClr val="dk1"/>
                </a:solidFill>
              </a:rPr>
              <a:t>4</a:t>
            </a:r>
            <a:r>
              <a:rPr b="1" i="0" lang="en-CA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2022 | Detroit, MI</a:t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Google Shape;13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29029" y="1927919"/>
            <a:ext cx="3297490" cy="33866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2019-07-29T21:37:05Z</dcterms:created>
  <dc:creator>Alex Contini</dc:creator>
</cp:coreProperties>
</file>