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hape, rectangle&#10;&#10;Description automatically generated">
            <a:extLst>
              <a:ext uri="{FF2B5EF4-FFF2-40B4-BE49-F238E27FC236}">
                <a16:creationId xmlns:a16="http://schemas.microsoft.com/office/drawing/2014/main" id="{AAA1EB6B-D39E-3DD1-4523-C8C0B0CC1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48D4CEB2-00BB-DD3E-2C00-EFF117643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2167" y="1039690"/>
            <a:ext cx="7526311" cy="4591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D18B3F-815C-FF53-6A8A-4BEF13189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595B147-DAEA-6E8A-AAA1-120A1D7E58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0276" y="-117230"/>
            <a:ext cx="3516971" cy="2145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0C5CC157-F43A-26ED-77FD-BAB48C8E3E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095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34F6FAD-5A7D-7694-D31E-9FC25411E4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8886" y="-35168"/>
            <a:ext cx="1591131" cy="970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C4215D8C-08A8-F3AE-CC2E-AFD60D297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5909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DEEBA7D-6E42-0DAD-B209-6DB169F20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63" y="1895650"/>
            <a:ext cx="3872563" cy="2362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7;p3">
            <a:extLst>
              <a:ext uri="{FF2B5EF4-FFF2-40B4-BE49-F238E27FC236}">
                <a16:creationId xmlns:a16="http://schemas.microsoft.com/office/drawing/2014/main" id="{2104E7B6-2946-11B1-758D-8FD547455130}"/>
              </a:ext>
            </a:extLst>
          </p:cNvPr>
          <p:cNvSpPr txBox="1"/>
          <p:nvPr/>
        </p:nvSpPr>
        <p:spPr>
          <a:xfrm>
            <a:off x="705283" y="4173415"/>
            <a:ext cx="5307968" cy="109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84E37D1-3387-E78E-FD39-7D7B2F642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469" y="1705552"/>
            <a:ext cx="5154381" cy="31441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23E036B0-512A-37B8-0228-C499B50ABB54}"/>
              </a:ext>
            </a:extLst>
          </p:cNvPr>
          <p:cNvSpPr txBox="1"/>
          <p:nvPr/>
        </p:nvSpPr>
        <p:spPr>
          <a:xfrm>
            <a:off x="369660" y="4990815"/>
            <a:ext cx="5307968" cy="81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AC00767-DD82-C84F-7794-C94ED86F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124" y="2958503"/>
            <a:ext cx="4259819" cy="2598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9</cp:revision>
  <dcterms:created xsi:type="dcterms:W3CDTF">2019-07-29T21:37:05Z</dcterms:created>
  <dcterms:modified xsi:type="dcterms:W3CDTF">2022-08-16T16:52:03Z</dcterms:modified>
</cp:coreProperties>
</file>