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48" r:id="rId2"/>
    <p:sldMasterId id="2147483651" r:id="rId3"/>
  </p:sldMasterIdLst>
  <p:handoutMasterIdLst>
    <p:handoutMasterId r:id="rId10"/>
  </p:handoutMasterIdLst>
  <p:sldIdLst>
    <p:sldId id="275" r:id="rId4"/>
    <p:sldId id="276" r:id="rId5"/>
    <p:sldId id="279" r:id="rId6"/>
    <p:sldId id="277" r:id="rId7"/>
    <p:sldId id="280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AC0"/>
    <a:srgbClr val="448AAD"/>
    <a:srgbClr val="11181D"/>
    <a:srgbClr val="A6CB85"/>
    <a:srgbClr val="1C1E2C"/>
    <a:srgbClr val="373839"/>
    <a:srgbClr val="EBEADC"/>
    <a:srgbClr val="C52128"/>
    <a:srgbClr val="1B449C"/>
    <a:srgbClr val="75C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1"/>
    <p:restoredTop sz="95617"/>
  </p:normalViewPr>
  <p:slideViewPr>
    <p:cSldViewPr snapToGrid="0" snapToObjects="1">
      <p:cViewPr varScale="1">
        <p:scale>
          <a:sx n="101" d="100"/>
          <a:sy n="101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4C8-6BAA-0D43-B5FB-46B347CDD169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15E97-0E24-C94E-BE3A-D7DAEF4B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24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2614153" y="6494930"/>
            <a:ext cx="6963695" cy="29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endParaRPr lang="en-US" sz="1200" b="1" dirty="0">
              <a:solidFill>
                <a:srgbClr val="448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412974" y="2816999"/>
            <a:ext cx="7497417" cy="2146853"/>
          </a:xfrm>
          <a:prstGeom prst="rect">
            <a:avLst/>
          </a:prstGeom>
          <a:solidFill>
            <a:srgbClr val="11181D"/>
          </a:solidFill>
        </p:spPr>
        <p:txBody>
          <a:bodyPr lIns="288000" tIns="288000" rIns="288000" bIns="288000" anchor="t"/>
          <a:lstStyle>
            <a:lvl1pPr algn="r"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Click to edit </a:t>
            </a:r>
            <a:br>
              <a:rPr lang="en-CA" dirty="0"/>
            </a:br>
            <a:r>
              <a:rPr lang="en-CA" dirty="0"/>
              <a:t>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345739" y="4963852"/>
            <a:ext cx="7478367" cy="464306"/>
          </a:xfrm>
          <a:prstGeom prst="rect">
            <a:avLst/>
          </a:prstGeom>
          <a:solidFill>
            <a:srgbClr val="11181D"/>
          </a:solidFill>
        </p:spPr>
        <p:txBody>
          <a:bodyPr/>
          <a:lstStyle>
            <a:lvl1pPr marL="0" indent="0" algn="r">
              <a:buClr>
                <a:srgbClr val="7FBBC0"/>
              </a:buClr>
              <a:buNone/>
              <a:defRPr>
                <a:solidFill>
                  <a:srgbClr val="4B9AC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7FBBC0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7FBBC0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7FBBC0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7FBBC0"/>
              </a:buClr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18944" r="2810" b="15708"/>
          <a:stretch/>
        </p:blipFill>
        <p:spPr>
          <a:xfrm>
            <a:off x="6694400" y="344774"/>
            <a:ext cx="5314719" cy="2202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60" y="6023330"/>
            <a:ext cx="5979459" cy="45470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104975" y="6494930"/>
            <a:ext cx="2799590" cy="24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endParaRPr lang="en-US" sz="1200" b="1" dirty="0">
              <a:solidFill>
                <a:srgbClr val="448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</p:spPr>
        <p:txBody>
          <a:bodyPr/>
          <a:lstStyle>
            <a:lvl1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69507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5595" r="73967" b="36987"/>
          <a:stretch/>
        </p:blipFill>
        <p:spPr>
          <a:xfrm>
            <a:off x="11037212" y="39615"/>
            <a:ext cx="1030505" cy="88705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104975" y="6494930"/>
            <a:ext cx="2799590" cy="24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endParaRPr lang="en-US" sz="1200" b="1" dirty="0">
              <a:solidFill>
                <a:srgbClr val="448AA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1" y="6369413"/>
            <a:ext cx="5979459" cy="4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5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705171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2614153" y="6494930"/>
            <a:ext cx="6963695" cy="29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endParaRPr lang="en-US" sz="1200" b="1" dirty="0">
              <a:solidFill>
                <a:srgbClr val="448AA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r="2879"/>
          <a:stretch/>
        </p:blipFill>
        <p:spPr>
          <a:xfrm>
            <a:off x="3246120" y="6015947"/>
            <a:ext cx="5699760" cy="4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8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340" y="365125"/>
            <a:ext cx="5777459" cy="545105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18944" r="2810" b="15708"/>
          <a:stretch/>
        </p:blipFill>
        <p:spPr>
          <a:xfrm>
            <a:off x="0" y="201640"/>
            <a:ext cx="3000021" cy="12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</p:spPr>
        <p:txBody>
          <a:bodyPr/>
          <a:lstStyle>
            <a:lvl1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0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</p:spPr>
        <p:txBody>
          <a:bodyPr/>
          <a:lstStyle>
            <a:lvl1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4B9AC0"/>
              </a:buClr>
              <a:defRPr>
                <a:solidFill>
                  <a:srgbClr val="3738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69507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104975" y="6494930"/>
            <a:ext cx="2799590" cy="24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1" dirty="0">
                <a:solidFill>
                  <a:srgbClr val="448AAD"/>
                </a:solidFill>
              </a:rPr>
              <a:t>#</a:t>
            </a:r>
            <a:r>
              <a:rPr lang="en-US" sz="1200" b="1" dirty="0" err="1">
                <a:solidFill>
                  <a:srgbClr val="448AAD"/>
                </a:solidFill>
              </a:rPr>
              <a:t>onesummit</a:t>
            </a:r>
            <a:endParaRPr lang="en-US" sz="1200" b="1" dirty="0">
              <a:solidFill>
                <a:srgbClr val="448AAD"/>
              </a:solidFill>
            </a:endParaRP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5595" r="73967" b="36987"/>
          <a:stretch/>
        </p:blipFill>
        <p:spPr>
          <a:xfrm>
            <a:off x="11037212" y="39615"/>
            <a:ext cx="1030505" cy="887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1" y="6369413"/>
            <a:ext cx="5979459" cy="4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18944" r="2810" b="15708"/>
          <a:stretch/>
        </p:blipFill>
        <p:spPr>
          <a:xfrm>
            <a:off x="6694400" y="344774"/>
            <a:ext cx="5314719" cy="2202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60" y="6023330"/>
            <a:ext cx="5979459" cy="4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05171"/>
            <a:ext cx="12192000" cy="58545"/>
          </a:xfrm>
          <a:prstGeom prst="rect">
            <a:avLst/>
          </a:prstGeom>
          <a:solidFill>
            <a:srgbClr val="44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18944" r="2810" b="15708"/>
          <a:stretch/>
        </p:blipFill>
        <p:spPr>
          <a:xfrm>
            <a:off x="745775" y="694012"/>
            <a:ext cx="10356884" cy="42918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r="2879"/>
          <a:stretch/>
        </p:blipFill>
        <p:spPr>
          <a:xfrm>
            <a:off x="3246120" y="6015947"/>
            <a:ext cx="5699760" cy="4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9" r:id="rId3"/>
    <p:sldLayoutId id="2147483658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0609" y="6477936"/>
            <a:ext cx="1594309" cy="28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200" b="1" i="0" kern="120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j-ea"/>
                <a:cs typeface="Arial"/>
              </a:rPr>
              <a:t>@twitter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687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76340" y="2057400"/>
            <a:ext cx="5777459" cy="3758784"/>
          </a:xfrm>
        </p:spPr>
        <p:txBody>
          <a:bodyPr/>
          <a:lstStyle/>
          <a:p>
            <a:r>
              <a:rPr lang="en-US" sz="5000" b="1" dirty="0">
                <a:latin typeface="Arial" charset="0"/>
                <a:ea typeface="Arial" charset="0"/>
                <a:cs typeface="Arial" charset="0"/>
              </a:rPr>
              <a:t>“Insert Text Here”</a:t>
            </a:r>
          </a:p>
        </p:txBody>
      </p:sp>
    </p:spTree>
    <p:extLst>
      <p:ext uri="{BB962C8B-B14F-4D97-AF65-F5344CB8AC3E}">
        <p14:creationId xmlns:p14="http://schemas.microsoft.com/office/powerpoint/2010/main" val="178923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435973"/>
            <a:ext cx="10515600" cy="1325563"/>
          </a:xfrm>
        </p:spPr>
        <p:txBody>
          <a:bodyPr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“Insert Text Here”</a:t>
            </a:r>
          </a:p>
        </p:txBody>
      </p:sp>
    </p:spTree>
    <p:extLst>
      <p:ext uri="{BB962C8B-B14F-4D97-AF65-F5344CB8AC3E}">
        <p14:creationId xmlns:p14="http://schemas.microsoft.com/office/powerpoint/2010/main" val="167286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70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Office Theme</vt:lpstr>
      <vt:lpstr>Custom Design</vt:lpstr>
      <vt:lpstr>Click to add  Title Here</vt:lpstr>
      <vt:lpstr>Click to add Title</vt:lpstr>
      <vt:lpstr>Click to add Title</vt:lpstr>
      <vt:lpstr>“Insert Text Here”</vt:lpstr>
      <vt:lpstr>“Insert Text Here”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Shannon Jessee</cp:lastModifiedBy>
  <cp:revision>94</cp:revision>
  <dcterms:created xsi:type="dcterms:W3CDTF">2016-08-09T14:32:52Z</dcterms:created>
  <dcterms:modified xsi:type="dcterms:W3CDTF">2022-09-22T09:06:46Z</dcterms:modified>
</cp:coreProperties>
</file>