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9" r:id="rId2"/>
    <p:sldId id="263" r:id="rId3"/>
    <p:sldId id="271" r:id="rId4"/>
    <p:sldId id="270" r:id="rId5"/>
    <p:sldId id="264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E5E"/>
    <a:srgbClr val="04182D"/>
    <a:srgbClr val="F1B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5"/>
    <p:restoredTop sz="94659"/>
  </p:normalViewPr>
  <p:slideViewPr>
    <p:cSldViewPr snapToGrid="0" snapToObjects="1">
      <p:cViewPr varScale="1">
        <p:scale>
          <a:sx n="117" d="100"/>
          <a:sy n="117" d="100"/>
        </p:scale>
        <p:origin x="1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CEFA6-041C-4740-85A5-C32992EA770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A22E3-BE04-9249-98FB-CB5C3BCF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4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1DACC-93E5-7540-93D2-90FF2FD824C6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2AE48-829D-8D4C-BD89-F0650D21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3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B171159-17FC-9D4C-94AE-EA80A06D350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" y="0"/>
            <a:ext cx="9139937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9" t="25009" r="29087" b="14086"/>
          <a:stretch/>
        </p:blipFill>
        <p:spPr>
          <a:xfrm>
            <a:off x="1484849" y="0"/>
            <a:ext cx="7657121" cy="514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1" t="3957" r="16821" b="33950"/>
          <a:stretch/>
        </p:blipFill>
        <p:spPr>
          <a:xfrm>
            <a:off x="-3494" y="0"/>
            <a:ext cx="9150989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6" t="43175" r="39428" b="42264"/>
          <a:stretch/>
        </p:blipFill>
        <p:spPr>
          <a:xfrm>
            <a:off x="306978" y="4590953"/>
            <a:ext cx="873461" cy="349385"/>
          </a:xfrm>
          <a:prstGeom prst="rect">
            <a:avLst/>
          </a:prstGeom>
        </p:spPr>
      </p:pic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-6989" y="2069774"/>
            <a:ext cx="7213332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-6988" y="3476616"/>
            <a:ext cx="3026003" cy="403106"/>
          </a:xfrm>
          <a:solidFill>
            <a:srgbClr val="04182D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13629" r="24780" b="10722"/>
          <a:stretch/>
        </p:blipFill>
        <p:spPr>
          <a:xfrm>
            <a:off x="23344" y="118533"/>
            <a:ext cx="2313456" cy="1865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0"/>
            <a:ext cx="9139936" cy="5143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18063" r="24974" b="21030"/>
          <a:stretch/>
        </p:blipFill>
        <p:spPr>
          <a:xfrm>
            <a:off x="0" y="0"/>
            <a:ext cx="6797757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016582"/>
            <a:ext cx="9144000" cy="4037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307911"/>
            <a:ext cx="7886700" cy="5858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260361"/>
            <a:ext cx="8704036" cy="3263504"/>
          </a:xfrm>
        </p:spPr>
        <p:txBody>
          <a:bodyPr/>
          <a:lstStyle>
            <a:lvl1pPr>
              <a:lnSpc>
                <a:spcPct val="100000"/>
              </a:lnSpc>
              <a:buClr>
                <a:srgbClr val="00ADCB"/>
              </a:buClr>
              <a:defRPr/>
            </a:lvl1pPr>
            <a:lvl2pPr>
              <a:lnSpc>
                <a:spcPct val="100000"/>
              </a:lnSpc>
              <a:buClr>
                <a:srgbClr val="00ADCB"/>
              </a:buClr>
              <a:defRPr/>
            </a:lvl2pPr>
            <a:lvl3pPr>
              <a:lnSpc>
                <a:spcPct val="100000"/>
              </a:lnSpc>
              <a:buClr>
                <a:srgbClr val="00ADCB"/>
              </a:buClr>
              <a:defRPr/>
            </a:lvl3pPr>
            <a:lvl4pPr>
              <a:lnSpc>
                <a:spcPct val="100000"/>
              </a:lnSpc>
              <a:buClr>
                <a:srgbClr val="00ADCB"/>
              </a:buClr>
              <a:defRPr/>
            </a:lvl4pPr>
            <a:lvl5pPr>
              <a:lnSpc>
                <a:spcPct val="100000"/>
              </a:lnSpc>
              <a:buClr>
                <a:srgbClr val="00ADC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43383" r="44795" b="44521"/>
          <a:stretch/>
        </p:blipFill>
        <p:spPr>
          <a:xfrm>
            <a:off x="8109480" y="4537512"/>
            <a:ext cx="867606" cy="467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13629" r="24780" b="10722"/>
          <a:stretch/>
        </p:blipFill>
        <p:spPr>
          <a:xfrm>
            <a:off x="7796760" y="0"/>
            <a:ext cx="1305886" cy="1053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0"/>
            <a:ext cx="9139936" cy="5143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18063" r="24974" b="21030"/>
          <a:stretch/>
        </p:blipFill>
        <p:spPr>
          <a:xfrm>
            <a:off x="0" y="0"/>
            <a:ext cx="6797757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016582"/>
            <a:ext cx="9144000" cy="4037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307911"/>
            <a:ext cx="7886700" cy="5858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260361"/>
            <a:ext cx="4323334" cy="3263504"/>
          </a:xfrm>
        </p:spPr>
        <p:txBody>
          <a:bodyPr/>
          <a:lstStyle>
            <a:lvl1pPr>
              <a:lnSpc>
                <a:spcPct val="100000"/>
              </a:lnSpc>
              <a:buClr>
                <a:srgbClr val="00ADCB"/>
              </a:buClr>
              <a:defRPr/>
            </a:lvl1pPr>
            <a:lvl2pPr>
              <a:lnSpc>
                <a:spcPct val="100000"/>
              </a:lnSpc>
              <a:buClr>
                <a:srgbClr val="00ADCB"/>
              </a:buClr>
              <a:defRPr/>
            </a:lvl2pPr>
            <a:lvl3pPr>
              <a:lnSpc>
                <a:spcPct val="100000"/>
              </a:lnSpc>
              <a:buClr>
                <a:srgbClr val="00ADCB"/>
              </a:buClr>
              <a:defRPr/>
            </a:lvl3pPr>
            <a:lvl4pPr>
              <a:lnSpc>
                <a:spcPct val="100000"/>
              </a:lnSpc>
              <a:buClr>
                <a:srgbClr val="00ADCB"/>
              </a:buClr>
              <a:defRPr/>
            </a:lvl4pPr>
            <a:lvl5pPr>
              <a:lnSpc>
                <a:spcPct val="100000"/>
              </a:lnSpc>
              <a:buClr>
                <a:srgbClr val="00ADC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43383" r="44795" b="44521"/>
          <a:stretch/>
        </p:blipFill>
        <p:spPr>
          <a:xfrm>
            <a:off x="8109480" y="4537512"/>
            <a:ext cx="867606" cy="467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13629" r="24780" b="10722"/>
          <a:stretch/>
        </p:blipFill>
        <p:spPr>
          <a:xfrm>
            <a:off x="7796760" y="0"/>
            <a:ext cx="1305886" cy="105317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636090" y="1260361"/>
            <a:ext cx="4323334" cy="3263504"/>
          </a:xfrm>
        </p:spPr>
        <p:txBody>
          <a:bodyPr/>
          <a:lstStyle>
            <a:lvl1pPr>
              <a:lnSpc>
                <a:spcPct val="100000"/>
              </a:lnSpc>
              <a:buClr>
                <a:srgbClr val="00ADCB"/>
              </a:buClr>
              <a:defRPr/>
            </a:lvl1pPr>
            <a:lvl2pPr>
              <a:lnSpc>
                <a:spcPct val="100000"/>
              </a:lnSpc>
              <a:buClr>
                <a:srgbClr val="00ADCB"/>
              </a:buClr>
              <a:defRPr/>
            </a:lvl2pPr>
            <a:lvl3pPr>
              <a:lnSpc>
                <a:spcPct val="100000"/>
              </a:lnSpc>
              <a:buClr>
                <a:srgbClr val="00ADCB"/>
              </a:buClr>
              <a:defRPr/>
            </a:lvl3pPr>
            <a:lvl4pPr>
              <a:lnSpc>
                <a:spcPct val="100000"/>
              </a:lnSpc>
              <a:buClr>
                <a:srgbClr val="00ADCB"/>
              </a:buClr>
              <a:defRPr/>
            </a:lvl4pPr>
            <a:lvl5pPr>
              <a:lnSpc>
                <a:spcPct val="100000"/>
              </a:lnSpc>
              <a:buClr>
                <a:srgbClr val="00ADC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0"/>
            <a:ext cx="3403600" cy="5143500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“Click to add Text </a:t>
            </a:r>
            <a:br>
              <a:rPr lang="en-CA" dirty="0"/>
            </a:br>
            <a:r>
              <a:rPr lang="en-CA" dirty="0"/>
              <a:t>or quote here”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9820" r="17714" b="7047"/>
          <a:stretch/>
        </p:blipFill>
        <p:spPr>
          <a:xfrm>
            <a:off x="7990634" y="123761"/>
            <a:ext cx="1049431" cy="769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6" t="43175" r="39428" b="42264"/>
          <a:stretch/>
        </p:blipFill>
        <p:spPr>
          <a:xfrm>
            <a:off x="8166604" y="4590953"/>
            <a:ext cx="873461" cy="349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0"/>
            <a:ext cx="9139936" cy="5143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4" t="21776" r="21764" b="21776"/>
          <a:stretch/>
        </p:blipFill>
        <p:spPr>
          <a:xfrm>
            <a:off x="2032" y="-3"/>
            <a:ext cx="9144001" cy="5143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3" t="16371" r="33181" b="33725"/>
          <a:stretch/>
        </p:blipFill>
        <p:spPr>
          <a:xfrm>
            <a:off x="2032" y="-3"/>
            <a:ext cx="9144000" cy="5143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13629" r="24780" b="10722"/>
          <a:stretch/>
        </p:blipFill>
        <p:spPr>
          <a:xfrm>
            <a:off x="1652968" y="219968"/>
            <a:ext cx="5455008" cy="4399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6" t="43175" r="39428" b="42264"/>
          <a:stretch/>
        </p:blipFill>
        <p:spPr>
          <a:xfrm>
            <a:off x="3879287" y="4435118"/>
            <a:ext cx="1162577" cy="4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6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371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3" r:id="rId4"/>
    <p:sldLayoutId id="214748366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-6988" y="3476616"/>
            <a:ext cx="4020188" cy="403106"/>
          </a:xfrm>
        </p:spPr>
        <p:txBody>
          <a:bodyPr/>
          <a:lstStyle/>
          <a:p>
            <a:r>
              <a:rPr lang="en-US"/>
              <a:t>Click to Edit Speaker / Subtitle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-6989" y="2069774"/>
            <a:ext cx="7213332" cy="13213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4" name="Google Shape;28;p1"/>
          <p:cNvSpPr txBox="1">
            <a:spLocks/>
          </p:cNvSpPr>
          <p:nvPr/>
        </p:nvSpPr>
        <p:spPr>
          <a:xfrm>
            <a:off x="927871" y="4590186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None/>
            </a:pPr>
            <a:r>
              <a:rPr lang="en-CA" sz="1600">
                <a:solidFill>
                  <a:schemeClr val="lt1"/>
                </a:solidFill>
              </a:rPr>
              <a:t>@twitterhandle</a:t>
            </a:r>
          </a:p>
          <a:p>
            <a:pPr marL="0" indent="0">
              <a:lnSpc>
                <a:spcPct val="100000"/>
              </a:lnSpc>
              <a:spcBef>
                <a:spcPts val="280"/>
              </a:spcBef>
              <a:buClr>
                <a:schemeClr val="lt1"/>
              </a:buClr>
              <a:buSzPts val="1400"/>
              <a:buFont typeface="Arial" panose="020B0604020202020204" pitchFamily="34" charset="0"/>
              <a:buNone/>
            </a:pPr>
            <a:endParaRPr lang="en-CA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6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CLICK TO EDIT TITLE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8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3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“Click to add Text or Quote here”</a:t>
            </a:r>
          </a:p>
        </p:txBody>
      </p:sp>
    </p:spTree>
    <p:extLst>
      <p:ext uri="{BB962C8B-B14F-4D97-AF65-F5344CB8AC3E}">
        <p14:creationId xmlns:p14="http://schemas.microsoft.com/office/powerpoint/2010/main" val="10098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17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3145</TotalTime>
  <Words>71</Words>
  <Application>Microsoft Macintosh PowerPoint</Application>
  <PresentationFormat>On-screen Show (16:9)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to our Attendee Reception Sponsors </dc:title>
  <dc:creator>Amanda Cohen</dc:creator>
  <cp:lastModifiedBy>Jillian Hall</cp:lastModifiedBy>
  <cp:revision>25</cp:revision>
  <dcterms:created xsi:type="dcterms:W3CDTF">2019-02-15T18:31:54Z</dcterms:created>
  <dcterms:modified xsi:type="dcterms:W3CDTF">2022-10-03T22:06:51Z</dcterms:modified>
</cp:coreProperties>
</file>