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8" r:id="rId2"/>
    <p:sldId id="270" r:id="rId3"/>
    <p:sldId id="272" r:id="rId4"/>
    <p:sldId id="271" r:id="rId5"/>
    <p:sldId id="269" r:id="rId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2FF"/>
    <a:srgbClr val="0061A5"/>
    <a:srgbClr val="010227"/>
    <a:srgbClr val="03022B"/>
    <a:srgbClr val="2F2F81"/>
    <a:srgbClr val="2D3191"/>
    <a:srgbClr val="E21D39"/>
    <a:srgbClr val="013B74"/>
    <a:srgbClr val="1E98C9"/>
    <a:srgbClr val="4EB7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88" autoAdjust="0"/>
    <p:restoredTop sz="94489"/>
  </p:normalViewPr>
  <p:slideViewPr>
    <p:cSldViewPr snapToGrid="0" snapToObjects="1">
      <p:cViewPr varScale="1">
        <p:scale>
          <a:sx n="136" d="100"/>
          <a:sy n="136" d="100"/>
        </p:scale>
        <p:origin x="880" y="1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C48F85-D446-2B45-B57A-C0A25DE936C4}" type="datetimeFigureOut">
              <a:rPr lang="en-US" smtClean="0"/>
              <a:t>10/4/22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08DEA-7264-264A-9AB1-2FE28E381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820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931165" y="4513943"/>
            <a:ext cx="7296912" cy="2689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b="0" i="0" smtClean="0">
                <a:solidFill>
                  <a:schemeClr val="bg1"/>
                </a:solidFill>
                <a:effectLst/>
              </a:defRPr>
            </a:lvl1pPr>
          </a:lstStyle>
          <a:p>
            <a:pPr algn="ctr"/>
            <a:r>
              <a:rPr lang="en-US" dirty="0"/>
              <a:t>#</a:t>
            </a:r>
            <a:r>
              <a:rPr lang="en-US" dirty="0" err="1"/>
              <a:t>OSfinserv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884" y="96753"/>
            <a:ext cx="6245473" cy="35130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70" b="32385"/>
          <a:stretch/>
        </p:blipFill>
        <p:spPr>
          <a:xfrm>
            <a:off x="2233462" y="3464563"/>
            <a:ext cx="4692318" cy="83525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0" y="4351283"/>
            <a:ext cx="9144000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0226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931165" y="2558160"/>
            <a:ext cx="7296911" cy="929166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dirty="0"/>
              <a:t>Click to Edit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31165" y="3398067"/>
            <a:ext cx="7296912" cy="4031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dirty="0"/>
              <a:t>Name / Subtitle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931165" y="4739602"/>
            <a:ext cx="7296912" cy="2689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b="0" i="0" smtClean="0">
                <a:solidFill>
                  <a:schemeClr val="bg1"/>
                </a:solidFill>
                <a:effectLst/>
              </a:defRPr>
            </a:lvl1pPr>
          </a:lstStyle>
          <a:p>
            <a:pPr algn="ctr"/>
            <a:r>
              <a:rPr lang="en-US" dirty="0"/>
              <a:t>#</a:t>
            </a:r>
            <a:r>
              <a:rPr lang="en-US" dirty="0" err="1"/>
              <a:t>OSfinserv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931165" y="4470684"/>
            <a:ext cx="7296912" cy="2689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b="0" i="0" smtClean="0">
                <a:effectLst/>
              </a:defRPr>
            </a:lvl1pPr>
          </a:lstStyle>
          <a:p>
            <a:pPr algn="ctr"/>
            <a:r>
              <a:rPr lang="en-US" dirty="0"/>
              <a:t>@</a:t>
            </a:r>
            <a:r>
              <a:rPr lang="en-US" dirty="0" err="1"/>
              <a:t>TwitternameHere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4351283"/>
            <a:ext cx="9144000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592" y="96754"/>
            <a:ext cx="4375832" cy="246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251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76564" y="2908111"/>
            <a:ext cx="7190873" cy="768937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931165" y="4513943"/>
            <a:ext cx="7296912" cy="2689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b="0" i="0" smtClean="0">
                <a:solidFill>
                  <a:schemeClr val="bg1"/>
                </a:solidFill>
                <a:effectLst/>
              </a:defRPr>
            </a:lvl1pPr>
          </a:lstStyle>
          <a:p>
            <a:pPr algn="ctr"/>
            <a:r>
              <a:rPr lang="en-US" dirty="0"/>
              <a:t>#</a:t>
            </a:r>
            <a:r>
              <a:rPr lang="en-US" dirty="0" err="1"/>
              <a:t>OSfinserv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592" y="96754"/>
            <a:ext cx="4375832" cy="2461406"/>
          </a:xfrm>
          <a:prstGeom prst="rect">
            <a:avLst/>
          </a:prstGeom>
        </p:spPr>
      </p:pic>
      <p:cxnSp>
        <p:nvCxnSpPr>
          <p:cNvPr id="3" name="Straight Connector 2"/>
          <p:cNvCxnSpPr/>
          <p:nvPr userDrawn="1"/>
        </p:nvCxnSpPr>
        <p:spPr>
          <a:xfrm>
            <a:off x="0" y="4351283"/>
            <a:ext cx="9144000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7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049295" y="4895461"/>
            <a:ext cx="1094705" cy="2689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000" b="0" i="0" smtClean="0">
                <a:solidFill>
                  <a:schemeClr val="bg1"/>
                </a:solidFill>
                <a:effectLst/>
              </a:defRPr>
            </a:lvl1pPr>
          </a:lstStyle>
          <a:p>
            <a:pPr algn="ctr"/>
            <a:r>
              <a:rPr lang="en-US" dirty="0"/>
              <a:t>#</a:t>
            </a:r>
            <a:r>
              <a:rPr lang="en-US" dirty="0" err="1"/>
              <a:t>OSfinserv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978568"/>
            <a:ext cx="9144000" cy="39062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1951" y="1447799"/>
            <a:ext cx="8245009" cy="3146823"/>
          </a:xfrm>
          <a:prstGeom prst="rect">
            <a:avLst/>
          </a:prstGeom>
        </p:spPr>
        <p:txBody>
          <a:bodyPr/>
          <a:lstStyle>
            <a:lvl1pPr>
              <a:buClr>
                <a:srgbClr val="00BDE7"/>
              </a:buClr>
              <a:defRPr sz="2800">
                <a:latin typeface="Arial"/>
                <a:cs typeface="Arial"/>
              </a:defRPr>
            </a:lvl1pPr>
            <a:lvl2pPr>
              <a:buClr>
                <a:srgbClr val="00BDE7"/>
              </a:buClr>
              <a:defRPr sz="2400">
                <a:latin typeface="Arial"/>
                <a:cs typeface="Arial"/>
              </a:defRPr>
            </a:lvl2pPr>
            <a:lvl3pPr>
              <a:buClr>
                <a:srgbClr val="00BDE7"/>
              </a:buClr>
              <a:defRPr sz="2000">
                <a:latin typeface="Arial"/>
                <a:cs typeface="Arial"/>
              </a:defRPr>
            </a:lvl3pPr>
            <a:lvl4pPr>
              <a:buClr>
                <a:srgbClr val="00BDE7"/>
              </a:buClr>
              <a:defRPr>
                <a:latin typeface="Arial"/>
                <a:cs typeface="Arial"/>
              </a:defRPr>
            </a:lvl4pPr>
            <a:lvl5pPr>
              <a:buClr>
                <a:srgbClr val="00BDE7"/>
              </a:buCl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</a:t>
            </a:r>
            <a:r>
              <a:rPr lang="en-CA" dirty="0" err="1"/>
              <a:t>levelv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791" y="-19473"/>
            <a:ext cx="1809091" cy="10176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1951" y="248995"/>
            <a:ext cx="8167393" cy="55982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993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049295" y="4895461"/>
            <a:ext cx="1094705" cy="2689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000" b="0" i="0" smtClean="0">
                <a:solidFill>
                  <a:schemeClr val="bg1"/>
                </a:solidFill>
                <a:effectLst/>
              </a:defRPr>
            </a:lvl1pPr>
          </a:lstStyle>
          <a:p>
            <a:pPr algn="ctr"/>
            <a:r>
              <a:rPr lang="en-US" dirty="0"/>
              <a:t>#</a:t>
            </a:r>
            <a:r>
              <a:rPr lang="en-US" dirty="0" err="1"/>
              <a:t>OSfinserv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978568"/>
            <a:ext cx="9144000" cy="39062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791" y="-19473"/>
            <a:ext cx="1809091" cy="10176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1951" y="248995"/>
            <a:ext cx="8167393" cy="55982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1951" y="1447799"/>
            <a:ext cx="4143697" cy="3146823"/>
          </a:xfrm>
          <a:prstGeom prst="rect">
            <a:avLst/>
          </a:prstGeom>
        </p:spPr>
        <p:txBody>
          <a:bodyPr/>
          <a:lstStyle>
            <a:lvl1pPr>
              <a:buClr>
                <a:srgbClr val="00BDE7"/>
              </a:buClr>
              <a:defRPr sz="2800">
                <a:latin typeface="Arial"/>
                <a:cs typeface="Arial"/>
              </a:defRPr>
            </a:lvl1pPr>
            <a:lvl2pPr>
              <a:buClr>
                <a:srgbClr val="00BDE7"/>
              </a:buClr>
              <a:defRPr sz="2400">
                <a:latin typeface="Arial"/>
                <a:cs typeface="Arial"/>
              </a:defRPr>
            </a:lvl2pPr>
            <a:lvl3pPr>
              <a:buClr>
                <a:srgbClr val="00BDE7"/>
              </a:buClr>
              <a:defRPr sz="2000">
                <a:latin typeface="Arial"/>
                <a:cs typeface="Arial"/>
              </a:defRPr>
            </a:lvl3pPr>
            <a:lvl4pPr>
              <a:buClr>
                <a:srgbClr val="00BDE7"/>
              </a:buClr>
              <a:defRPr>
                <a:latin typeface="Arial"/>
                <a:cs typeface="Arial"/>
              </a:defRPr>
            </a:lvl4pPr>
            <a:lvl5pPr>
              <a:buClr>
                <a:srgbClr val="00BDE7"/>
              </a:buCl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</a:t>
            </a:r>
            <a:r>
              <a:rPr lang="en-CA" dirty="0" err="1"/>
              <a:t>levelv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721772" y="1447799"/>
            <a:ext cx="4143697" cy="3146823"/>
          </a:xfrm>
          <a:prstGeom prst="rect">
            <a:avLst/>
          </a:prstGeom>
        </p:spPr>
        <p:txBody>
          <a:bodyPr/>
          <a:lstStyle>
            <a:lvl1pPr>
              <a:buClr>
                <a:srgbClr val="00BDE7"/>
              </a:buClr>
              <a:defRPr sz="2800">
                <a:latin typeface="Arial"/>
                <a:cs typeface="Arial"/>
              </a:defRPr>
            </a:lvl1pPr>
            <a:lvl2pPr>
              <a:buClr>
                <a:srgbClr val="00BDE7"/>
              </a:buClr>
              <a:defRPr sz="2400">
                <a:latin typeface="Arial"/>
                <a:cs typeface="Arial"/>
              </a:defRPr>
            </a:lvl2pPr>
            <a:lvl3pPr>
              <a:buClr>
                <a:srgbClr val="00BDE7"/>
              </a:buClr>
              <a:defRPr sz="2000">
                <a:latin typeface="Arial"/>
                <a:cs typeface="Arial"/>
              </a:defRPr>
            </a:lvl3pPr>
            <a:lvl4pPr>
              <a:buClr>
                <a:srgbClr val="00BDE7"/>
              </a:buClr>
              <a:defRPr>
                <a:latin typeface="Arial"/>
                <a:cs typeface="Arial"/>
              </a:defRPr>
            </a:lvl4pPr>
            <a:lvl5pPr>
              <a:buClr>
                <a:srgbClr val="00BDE7"/>
              </a:buCl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</a:t>
            </a:r>
            <a:r>
              <a:rPr lang="en-CA" dirty="0" err="1"/>
              <a:t>levelv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825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7" r:id="rId2"/>
    <p:sldLayoutId id="2147483659" r:id="rId3"/>
    <p:sldLayoutId id="2147483656" r:id="rId4"/>
    <p:sldLayoutId id="2147483661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Name / Subtitle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#</a:t>
            </a:r>
            <a:r>
              <a:rPr lang="en-US" dirty="0" err="1"/>
              <a:t>OSfinserv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@</a:t>
            </a:r>
            <a:r>
              <a:rPr lang="en-US" dirty="0" err="1"/>
              <a:t>twittername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514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/>
              <a:t>to edit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18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#</a:t>
            </a:r>
            <a:r>
              <a:rPr lang="en-US" dirty="0" err="1"/>
              <a:t>OSfinserv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442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Click here to add Quote/Text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1400" b="0" i="0" smtClean="0">
                <a:solidFill>
                  <a:srgbClr val="00A2FF"/>
                </a:solidFill>
                <a:effectLst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#</a:t>
            </a:r>
            <a:r>
              <a:rPr lang="en-US" dirty="0" err="1">
                <a:solidFill>
                  <a:schemeClr val="bg1"/>
                </a:solidFill>
              </a:rPr>
              <a:t>OSfinserv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566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354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4645</TotalTime>
  <Words>73</Words>
  <Application>Microsoft Macintosh PowerPoint</Application>
  <PresentationFormat>On-screen Show (16:9)</PresentationFormat>
  <Paragraphs>24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Click to edit text</vt:lpstr>
      <vt:lpstr>Click to edit text</vt:lpstr>
      <vt:lpstr>Click here to add Quote/Text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Cohen</dc:creator>
  <cp:lastModifiedBy>jcrowley@linuxfoundation.org</cp:lastModifiedBy>
  <cp:revision>64</cp:revision>
  <dcterms:created xsi:type="dcterms:W3CDTF">2015-04-06T18:30:18Z</dcterms:created>
  <dcterms:modified xsi:type="dcterms:W3CDTF">2022-10-04T12:17:36Z</dcterms:modified>
</cp:coreProperties>
</file>