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" roundtripDataSignature="AMtx7miOc1Ing/iYbMbRdi7r6VbNdIYTk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>
      <p:cViewPr varScale="1">
        <p:scale>
          <a:sx n="165" d="100"/>
          <a:sy n="165" d="100"/>
        </p:scale>
        <p:origin x="664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ustom Layout">
  <p:cSld name="2_Custom Layou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11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51225" y="3121750"/>
            <a:ext cx="5195374" cy="46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2336" y="258650"/>
            <a:ext cx="3267014" cy="69485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6"/>
          <p:cNvSpPr txBox="1">
            <a:spLocks noGrp="1"/>
          </p:cNvSpPr>
          <p:nvPr>
            <p:ph type="body" idx="1"/>
          </p:nvPr>
        </p:nvSpPr>
        <p:spPr>
          <a:xfrm>
            <a:off x="931165" y="1680754"/>
            <a:ext cx="7296911" cy="1921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ctr" rtl="0"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body" idx="2"/>
          </p:nvPr>
        </p:nvSpPr>
        <p:spPr>
          <a:xfrm>
            <a:off x="931165" y="3513283"/>
            <a:ext cx="7296912" cy="403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7"/>
          <p:cNvSpPr txBox="1">
            <a:spLocks noGrp="1"/>
          </p:cNvSpPr>
          <p:nvPr>
            <p:ph type="body" idx="1"/>
          </p:nvPr>
        </p:nvSpPr>
        <p:spPr>
          <a:xfrm>
            <a:off x="451951" y="1447799"/>
            <a:ext cx="8245009" cy="3146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rgbClr val="1E70EB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rgbClr val="1E70EB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rgbClr val="1E70EB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1E70EB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1E70EB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8" name="Google Shape;18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87575" y="441075"/>
            <a:ext cx="2972650" cy="179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"/>
          <p:cNvSpPr txBox="1">
            <a:spLocks noGrp="1"/>
          </p:cNvSpPr>
          <p:nvPr>
            <p:ph type="body" idx="1"/>
          </p:nvPr>
        </p:nvSpPr>
        <p:spPr>
          <a:xfrm>
            <a:off x="931165" y="1680754"/>
            <a:ext cx="7296911" cy="1921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</a:pPr>
            <a:endParaRPr/>
          </a:p>
        </p:txBody>
      </p:sp>
      <p:sp>
        <p:nvSpPr>
          <p:cNvPr id="28" name="Google Shape;28;p2"/>
          <p:cNvSpPr txBox="1">
            <a:spLocks noGrp="1"/>
          </p:cNvSpPr>
          <p:nvPr>
            <p:ph type="body" idx="2"/>
          </p:nvPr>
        </p:nvSpPr>
        <p:spPr>
          <a:xfrm>
            <a:off x="931165" y="3513283"/>
            <a:ext cx="7296912" cy="403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>
            <a:spLocks noGrp="1"/>
          </p:cNvSpPr>
          <p:nvPr>
            <p:ph type="body" idx="1"/>
          </p:nvPr>
        </p:nvSpPr>
        <p:spPr>
          <a:xfrm>
            <a:off x="451951" y="1447799"/>
            <a:ext cx="8245009" cy="3146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165100" algn="l" rtl="0">
              <a:spcBef>
                <a:spcPts val="0"/>
              </a:spcBef>
              <a:spcAft>
                <a:spcPts val="0"/>
              </a:spcAft>
              <a:buClr>
                <a:srgbClr val="1E70EB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Cohen</dc:creator>
  <cp:lastModifiedBy>jcrowley@linuxfoundation.org</cp:lastModifiedBy>
  <cp:revision>1</cp:revision>
  <dcterms:created xsi:type="dcterms:W3CDTF">2015-04-06T18:30:18Z</dcterms:created>
  <dcterms:modified xsi:type="dcterms:W3CDTF">2022-10-05T14:59:20Z</dcterms:modified>
</cp:coreProperties>
</file>