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9" r:id="rId3"/>
  </p:sldMasterIdLst>
  <p:notesMasterIdLst>
    <p:notesMasterId r:id="rId9"/>
  </p:notesMasterIdLst>
  <p:handoutMasterIdLst>
    <p:handoutMasterId r:id="rId10"/>
  </p:handoutMasterIdLst>
  <p:sldIdLst>
    <p:sldId id="285" r:id="rId4"/>
    <p:sldId id="276" r:id="rId5"/>
    <p:sldId id="279" r:id="rId6"/>
    <p:sldId id="283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AAD"/>
    <a:srgbClr val="4B9AC0"/>
    <a:srgbClr val="11181D"/>
    <a:srgbClr val="A6CB85"/>
    <a:srgbClr val="1C1E2C"/>
    <a:srgbClr val="373839"/>
    <a:srgbClr val="EBEADC"/>
    <a:srgbClr val="C52128"/>
    <a:srgbClr val="1B449C"/>
    <a:srgbClr val="75C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821"/>
    <p:restoredTop sz="86395"/>
  </p:normalViewPr>
  <p:slideViewPr>
    <p:cSldViewPr snapToGrid="0" snapToObjects="1">
      <p:cViewPr varScale="1">
        <p:scale>
          <a:sx n="110" d="100"/>
          <a:sy n="110" d="100"/>
        </p:scale>
        <p:origin x="71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39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94C8-6BAA-0D43-B5FB-46B347CDD16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15E97-0E24-C94E-BE3A-D7DAEF4B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A43AC-19DF-E243-8CB3-25B4B914E538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788EE-42E7-C24B-BAD8-E7234E74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6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788EE-42E7-C24B-BAD8-E7234E74DD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5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788EE-42E7-C24B-BAD8-E7234E74DD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7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ween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7D84E9-4D38-92CC-7B11-0F311E5CBABA}"/>
              </a:ext>
            </a:extLst>
          </p:cNvPr>
          <p:cNvSpPr txBox="1"/>
          <p:nvPr userDrawn="1"/>
        </p:nvSpPr>
        <p:spPr>
          <a:xfrm>
            <a:off x="1" y="496288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800" b="0" i="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October 25, 2022  |  Detroit, Michigan | #reactivesummit </a:t>
            </a:r>
            <a:endParaRPr lang="en-US" sz="1800" b="0" i="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5D94-B94A-36FB-C00A-46A4EFE2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6AB32-1E6F-9A94-D93D-7738C463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E047-E0F4-994F-A4F1-2801A23C5982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267A3-42AE-241E-574E-CA55BA1D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6FB9D-5230-262E-63E6-3039B913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02D5-030A-E848-B277-6CC866BA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6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DAAE9-3050-1F84-1737-B4E76DA0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E047-E0F4-994F-A4F1-2801A23C5982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E8C3C-295F-C47D-DE1E-CF8F0617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FEF9D-60A6-CBF8-FD4D-6032F0F1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02D5-030A-E848-B277-6CC866BA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B7BA-44B4-5490-AB56-69D05365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66CF-2D8A-61DD-FD4E-6A7E89759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99255-9329-6A40-152F-97414FFC7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02AA6-2D1A-5B2A-93A9-F8176141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E047-E0F4-994F-A4F1-2801A23C5982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8C214-A2E1-2550-76FB-E2CD4D89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F5213-83AF-F82B-1502-3F062B58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02D5-030A-E848-B277-6CC866BA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4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6F20-8E47-C027-37DC-7B9D0203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1BF5B-A9F1-9428-BC91-3EF818F15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3E0B7-7F33-AC06-B020-EFC34A988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5EF12-6773-4E97-D1A3-11A3D4D5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E047-E0F4-994F-A4F1-2801A23C5982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7AB8A-800D-C904-2CD6-102A8A28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C4FC3-B2CC-9A76-583C-9AD74E05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02D5-030A-E848-B277-6CC866BA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5AC6-905D-B225-9A53-131F0965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115AD-8CF3-FF50-1C6C-333EB119E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8011-31AB-BF24-6117-D89CB980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E047-E0F4-994F-A4F1-2801A23C5982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EA4B5-6F77-65E7-09B7-A0207B70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79FD3-12AC-8861-2D8B-EC483FC3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02D5-030A-E848-B277-6CC866BA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3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9D14A-DDD6-2A88-38F3-342D15ECD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8C4A1-6ECD-FA7E-44AF-C69624FDA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794A8-8196-EE78-B0C9-CB342DFD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E047-E0F4-994F-A4F1-2801A23C5982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DCD05-8598-0FD6-B9C2-407B23C7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0B52A-1BDC-C8C4-1E76-40ACC600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02D5-030A-E848-B277-6CC866BA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CB7434-2202-07C6-5D11-B0BFA07EB6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372" y="0"/>
            <a:ext cx="7772400" cy="3901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05A5D3-A6EA-BB77-1E9A-FDB2C8E46AE9}"/>
              </a:ext>
            </a:extLst>
          </p:cNvPr>
          <p:cNvSpPr txBox="1"/>
          <p:nvPr userDrawn="1"/>
        </p:nvSpPr>
        <p:spPr>
          <a:xfrm>
            <a:off x="3562127" y="6392819"/>
            <a:ext cx="2533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#reactivesummit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BE20B-94AB-91F9-AD57-16924581D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062255"/>
          </a:xfrm>
        </p:spPr>
        <p:txBody>
          <a:bodyPr anchor="t" anchorCtr="0"/>
          <a:lstStyle>
            <a:lvl1pPr algn="ctr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43FD2-067A-2E4A-B39C-51877B099C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647125"/>
            <a:ext cx="9144000" cy="65320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name, company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890CDB-EF03-38DB-337F-90CE0F3316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6416194"/>
            <a:ext cx="2533873" cy="441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twitter tag</a:t>
            </a:r>
          </a:p>
        </p:txBody>
      </p:sp>
    </p:spTree>
    <p:extLst>
      <p:ext uri="{BB962C8B-B14F-4D97-AF65-F5344CB8AC3E}">
        <p14:creationId xmlns:p14="http://schemas.microsoft.com/office/powerpoint/2010/main" val="333268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</p:spPr>
        <p:txBody>
          <a:bodyPr/>
          <a:lstStyle>
            <a:lvl1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69507"/>
            <a:ext cx="12192000" cy="58545"/>
          </a:xfrm>
          <a:prstGeom prst="rect">
            <a:avLst/>
          </a:prstGeom>
          <a:solidFill>
            <a:srgbClr val="44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77694A8C-1A23-4C6C-09B6-2E11EADCD2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8171" y="167248"/>
            <a:ext cx="1649984" cy="636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4A8A9-8AAF-D5C9-27C2-1FA5C81A462D}"/>
              </a:ext>
            </a:extLst>
          </p:cNvPr>
          <p:cNvSpPr txBox="1">
            <a:spLocks/>
          </p:cNvSpPr>
          <p:nvPr userDrawn="1"/>
        </p:nvSpPr>
        <p:spPr>
          <a:xfrm>
            <a:off x="4696205" y="6486655"/>
            <a:ext cx="2799590" cy="242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 #reactivesummit</a:t>
            </a:r>
          </a:p>
        </p:txBody>
      </p:sp>
    </p:spTree>
    <p:extLst>
      <p:ext uri="{BB962C8B-B14F-4D97-AF65-F5344CB8AC3E}">
        <p14:creationId xmlns:p14="http://schemas.microsoft.com/office/powerpoint/2010/main" val="154395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</p:spPr>
        <p:txBody>
          <a:bodyPr/>
          <a:lstStyle>
            <a:lvl1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0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</p:spPr>
        <p:txBody>
          <a:bodyPr/>
          <a:lstStyle>
            <a:lvl1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369507"/>
            <a:ext cx="12192000" cy="58545"/>
          </a:xfrm>
          <a:prstGeom prst="rect">
            <a:avLst/>
          </a:prstGeom>
          <a:solidFill>
            <a:srgbClr val="44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44C7E83-0C15-8417-30E3-DE63AB53F5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8171" y="167248"/>
            <a:ext cx="1649984" cy="636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A8820C-1587-2B10-5261-5A2B69C656D9}"/>
              </a:ext>
            </a:extLst>
          </p:cNvPr>
          <p:cNvSpPr txBox="1">
            <a:spLocks/>
          </p:cNvSpPr>
          <p:nvPr userDrawn="1"/>
        </p:nvSpPr>
        <p:spPr>
          <a:xfrm>
            <a:off x="4696205" y="6486655"/>
            <a:ext cx="2799590" cy="242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400" b="0" dirty="0">
                <a:solidFill>
                  <a:schemeClr val="bg1"/>
                </a:solidFill>
              </a:rPr>
              <a:t> #reactivesummit</a:t>
            </a:r>
          </a:p>
        </p:txBody>
      </p:sp>
    </p:spTree>
    <p:extLst>
      <p:ext uri="{BB962C8B-B14F-4D97-AF65-F5344CB8AC3E}">
        <p14:creationId xmlns:p14="http://schemas.microsoft.com/office/powerpoint/2010/main" val="117631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FC14B8-DEE2-3223-7F9A-616B7AC4E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160" y="201640"/>
            <a:ext cx="3203615" cy="12431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B1685C-8F4B-7055-8A74-2480AE3353E4}"/>
              </a:ext>
            </a:extLst>
          </p:cNvPr>
          <p:cNvSpPr txBox="1">
            <a:spLocks/>
          </p:cNvSpPr>
          <p:nvPr userDrawn="1"/>
        </p:nvSpPr>
        <p:spPr>
          <a:xfrm>
            <a:off x="637172" y="6486655"/>
            <a:ext cx="2799590" cy="242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#reactivesummit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610F0EF0-CCD6-63B4-90A7-A56129DA85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38125" y="945356"/>
            <a:ext cx="5131903" cy="4218753"/>
          </a:xfrm>
          <a:prstGeom prst="rect">
            <a:avLst/>
          </a:prstGeom>
        </p:spPr>
        <p:txBody>
          <a:bodyPr/>
          <a:lstStyle>
            <a:lvl1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D3D2-F284-27CE-7A1B-6DFE6654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2C91-10CB-258F-D07B-04B29C3E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C1285-C131-F9E9-7740-06B47A06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E047-E0F4-994F-A4F1-2801A23C5982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752F2-8A1F-8239-0C35-E89C4A2A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F7489-7916-6617-14F7-9BD68D76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02D5-030A-E848-B277-6CC866BA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F5DD-DC8A-18EC-B35A-861426D2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FC35F-7717-07E1-632F-949BAE12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8D77F-A7F6-6E47-83F9-CD94D053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E047-E0F4-994F-A4F1-2801A23C5982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496EA-11BA-EDF6-F315-1EF711D1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E4AA-F5C9-4640-2571-9B62BF19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02D5-030A-E848-B277-6CC866BA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9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1B43-DF55-1596-2CF1-A86F3390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1F280-9771-A5B2-72BF-A4FF2BA66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E9B24-2E7A-45AD-4426-C8D8911F7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66D32-E1A4-FAB3-D1A7-9F8F8A49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E047-E0F4-994F-A4F1-2801A23C5982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AC4F0-879E-CB61-F16B-A6738DB5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36030-5FA0-9159-CB96-1DAAD188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02D5-030A-E848-B277-6CC866BA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3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A1F-E146-F9A3-B305-98B27D52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68B1B-5C0E-E5AA-739B-9DEA2B50B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95E3D-6914-FFDD-9BDD-03A47F67C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8E4FA-AAD3-53B7-118F-035D70443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2BD92-C4F7-D299-1D09-D8D427727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1FF46-962D-3F2B-FA04-A33236AC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E047-E0F4-994F-A4F1-2801A23C5982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352E8-418D-6C37-BC14-18C89B83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732BA-B76A-1D78-0485-031C9B48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02D5-030A-E848-B277-6CC866BA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78FAF6-C0B3-4FFB-EAC1-CBFC07EC34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09798" y="1473646"/>
            <a:ext cx="7772400" cy="30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8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53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0C6AC-C0B0-67CA-EB83-8F78B193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2C38-C727-634C-5351-C879E657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0F372-4B11-CE47-7912-7C8F7F529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E047-E0F4-994F-A4F1-2801A23C5982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8416-D2F6-ED13-1AC7-609DF569A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B02EB-241D-2D2F-B624-C6E1465F2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202D5-030A-E848-B277-6CC866BA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1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4CB7-94EE-C321-D748-7E8122FC4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AB186-3887-35C4-E738-7CD99CFE3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B8B18-94BA-0718-B309-672C125488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9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687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DCBB11-C0E4-525B-661D-43F1CF6DDF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0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1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52</Words>
  <Application>Microsoft Macintosh PowerPoint</Application>
  <PresentationFormat>Widescreen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1_Custom Design</vt:lpstr>
      <vt:lpstr>PowerPoint Presentation</vt:lpstr>
      <vt:lpstr>Click to add Title</vt:lpstr>
      <vt:lpstr>Click to add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Jillian Hall</cp:lastModifiedBy>
  <cp:revision>122</cp:revision>
  <dcterms:created xsi:type="dcterms:W3CDTF">2016-08-09T14:32:52Z</dcterms:created>
  <dcterms:modified xsi:type="dcterms:W3CDTF">2022-10-11T14:13:20Z</dcterms:modified>
</cp:coreProperties>
</file>