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pe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34">
          <p15:clr>
            <a:srgbClr val="A4A3A4"/>
          </p15:clr>
        </p15:guide>
        <p15:guide id="2" pos="5568">
          <p15:clr>
            <a:srgbClr val="A4A3A4"/>
          </p15:clr>
        </p15:guide>
        <p15:guide id="3" pos="19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34" orient="horz"/>
        <p:guide pos="5568"/>
        <p:guide pos="1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penSans-italic.fntdata"/><Relationship Id="rId10" Type="http://schemas.openxmlformats.org/officeDocument/2006/relationships/font" Target="fonts/OpenSans-bold.fntdata"/><Relationship Id="rId12" Type="http://schemas.openxmlformats.org/officeDocument/2006/relationships/font" Target="fonts/OpenSans-boldItalic.fntdata"/><Relationship Id="rId9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6e52a622a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6e52a622a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6e52a622ac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6e52a622a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13760" l="0" r="11363" t="11456"/>
          <a:stretch/>
        </p:blipFill>
        <p:spPr>
          <a:xfrm>
            <a:off x="-2400" y="0"/>
            <a:ext cx="91539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-5400000">
            <a:off x="1997850" y="-1997850"/>
            <a:ext cx="5143500" cy="9153900"/>
          </a:xfrm>
          <a:prstGeom prst="rect">
            <a:avLst/>
          </a:prstGeom>
          <a:gradFill>
            <a:gsLst>
              <a:gs pos="0">
                <a:srgbClr val="1A277D"/>
              </a:gs>
              <a:gs pos="100000">
                <a:srgbClr val="2873A5">
                  <a:alpha val="79215"/>
                </a:srgbClr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71475" y="3581475"/>
            <a:ext cx="387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#lfxmentorship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475" y="1161300"/>
            <a:ext cx="6203802" cy="202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73420" l="0" r="11363" t="11456"/>
          <a:stretch/>
        </p:blipFill>
        <p:spPr>
          <a:xfrm>
            <a:off x="-2400" y="0"/>
            <a:ext cx="9153901" cy="10401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 rot="-5400000">
            <a:off x="4049550" y="-4049250"/>
            <a:ext cx="1040100" cy="9153900"/>
          </a:xfrm>
          <a:prstGeom prst="rect">
            <a:avLst/>
          </a:prstGeom>
          <a:gradFill>
            <a:gsLst>
              <a:gs pos="0">
                <a:srgbClr val="1A277D"/>
              </a:gs>
              <a:gs pos="100000">
                <a:srgbClr val="2873A5">
                  <a:alpha val="79215"/>
                </a:srgbClr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350" y="152151"/>
            <a:ext cx="2657474" cy="8084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2714625" y="263138"/>
            <a:ext cx="5591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Mentorship Showcase</a:t>
            </a:r>
            <a:endParaRPr b="1"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January 18, 2023 |  #lfxmentorship</a:t>
            </a: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 amt="10000"/>
          </a:blip>
          <a:srcRect b="13761" l="0" r="11363" t="26689"/>
          <a:stretch/>
        </p:blipFill>
        <p:spPr>
          <a:xfrm>
            <a:off x="-2400" y="1047750"/>
            <a:ext cx="9153901" cy="409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311850" y="1247775"/>
            <a:ext cx="85155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Open Sans"/>
                <a:ea typeface="Open Sans"/>
                <a:cs typeface="Open Sans"/>
                <a:sym typeface="Open Sans"/>
              </a:rPr>
              <a:t>Slide Title</a:t>
            </a:r>
            <a:endParaRPr b="1" sz="3000">
              <a:latin typeface="Open Sans"/>
              <a:ea typeface="Open Sans"/>
              <a:cs typeface="Open Sans"/>
              <a:sym typeface="Open Sans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Font typeface="Open Sans"/>
              <a:buChar char="●"/>
            </a:pPr>
            <a:r>
              <a:rPr lang="en" sz="2500">
                <a:latin typeface="Open Sans"/>
                <a:ea typeface="Open Sans"/>
                <a:cs typeface="Open Sans"/>
                <a:sym typeface="Open Sans"/>
              </a:rPr>
              <a:t>Subheading</a:t>
            </a:r>
            <a:endParaRPr sz="25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○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Text 1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■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Text 2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3" marL="1828800" rtl="0" algn="l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Text 3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13760" l="0" r="11363" t="11456"/>
          <a:stretch/>
        </p:blipFill>
        <p:spPr>
          <a:xfrm>
            <a:off x="-2400" y="0"/>
            <a:ext cx="91539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/>
          <p:nvPr/>
        </p:nvSpPr>
        <p:spPr>
          <a:xfrm rot="-5400000">
            <a:off x="1997850" y="-1997850"/>
            <a:ext cx="5143500" cy="9153900"/>
          </a:xfrm>
          <a:prstGeom prst="rect">
            <a:avLst/>
          </a:prstGeom>
          <a:gradFill>
            <a:gsLst>
              <a:gs pos="0">
                <a:srgbClr val="1A277D"/>
              </a:gs>
              <a:gs pos="100000">
                <a:srgbClr val="2873A5">
                  <a:alpha val="79215"/>
                </a:srgbClr>
              </a:gs>
            </a:gsLst>
            <a:lin ang="5400012" scaled="0"/>
          </a:gra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3925" y="1424150"/>
            <a:ext cx="6291323" cy="1913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