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>
        <p:scale>
          <a:sx n="89" d="100"/>
          <a:sy n="89" d="100"/>
        </p:scale>
        <p:origin x="2688" y="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B4B82AA-0160-C07A-64EF-CC346CFC5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2513" y="-482973"/>
            <a:ext cx="6120944" cy="34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F127A16-F9BE-1EA0-07CA-0437FBCED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6580" y="-1117452"/>
            <a:ext cx="13117160" cy="73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64</cp:revision>
  <dcterms:created xsi:type="dcterms:W3CDTF">2015-04-06T18:30:18Z</dcterms:created>
  <dcterms:modified xsi:type="dcterms:W3CDTF">2022-10-24T18:20:15Z</dcterms:modified>
</cp:coreProperties>
</file>