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>
        <p:scale>
          <a:sx n="80" d="100"/>
          <a:sy n="80" d="100"/>
        </p:scale>
        <p:origin x="2958" y="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8BD0EB-3BFA-AE3F-64DA-6619D66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842" y="2103864"/>
            <a:ext cx="5793079" cy="132135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8842" y="3510706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15" name="Picture 1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3FC2F30B-0019-8395-655F-9EB21CFE0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2989" y="-661737"/>
            <a:ext cx="6578602" cy="37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964C0C9-0B9D-D4B8-2F1A-F19D624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2AB1B7D5-63D0-7C20-5836-3F1491F3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5456" y="-1413711"/>
            <a:ext cx="14170528" cy="79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6071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tmstaley93@gmail.com</cp:lastModifiedBy>
  <cp:revision>68</cp:revision>
  <dcterms:created xsi:type="dcterms:W3CDTF">2015-04-06T18:30:18Z</dcterms:created>
  <dcterms:modified xsi:type="dcterms:W3CDTF">2022-10-24T18:47:57Z</dcterms:modified>
</cp:coreProperties>
</file>