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6E14521-E607-0A87-B088-E65C168E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379" y="-425922"/>
            <a:ext cx="5762870" cy="32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09ED63-3540-8EBA-17DC-0EED991C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7136" y="-1100889"/>
            <a:ext cx="13058272" cy="73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67</cp:revision>
  <dcterms:created xsi:type="dcterms:W3CDTF">2015-04-06T18:30:18Z</dcterms:created>
  <dcterms:modified xsi:type="dcterms:W3CDTF">2022-10-24T18:40:41Z</dcterms:modified>
</cp:coreProperties>
</file>