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0BC396-3646-9B60-974B-3C423F96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2486" y="-890337"/>
            <a:ext cx="7382044" cy="41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A96BBC-403C-3736-454D-5F5D704F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7621" y="-1762626"/>
            <a:ext cx="15411114" cy="86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69</cp:revision>
  <dcterms:created xsi:type="dcterms:W3CDTF">2015-04-06T18:30:18Z</dcterms:created>
  <dcterms:modified xsi:type="dcterms:W3CDTF">2022-10-24T18:52:15Z</dcterms:modified>
</cp:coreProperties>
</file>