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C45A07E8-9AC7-D739-6661-4A4BFE2EA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4644" y="-301507"/>
            <a:ext cx="5297845" cy="29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8F6A110-DC5B-EE35-02E0-E475F5B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6295" y="-920416"/>
            <a:ext cx="12416590" cy="69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6084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71</cp:revision>
  <dcterms:created xsi:type="dcterms:W3CDTF">2015-04-06T18:30:18Z</dcterms:created>
  <dcterms:modified xsi:type="dcterms:W3CDTF">2022-10-24T19:01:17Z</dcterms:modified>
</cp:coreProperties>
</file>