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F8EE4469-37CE-BEC9-AEAA-4D7A8A8B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7213" y="-552413"/>
            <a:ext cx="6105900" cy="3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207C14E-0ED3-7CBD-0A8E-A86E23C0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1147" y="-1103145"/>
            <a:ext cx="13066294" cy="7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6094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73</cp:revision>
  <dcterms:created xsi:type="dcterms:W3CDTF">2015-04-06T18:30:18Z</dcterms:created>
  <dcterms:modified xsi:type="dcterms:W3CDTF">2022-10-24T19:10:55Z</dcterms:modified>
</cp:coreProperties>
</file>