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sldIdLst>
    <p:sldId id="261" r:id="rId2"/>
    <p:sldId id="269" r:id="rId3"/>
    <p:sldId id="263" r:id="rId4"/>
    <p:sldId id="264" r:id="rId5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915B"/>
    <a:srgbClr val="E5252A"/>
    <a:srgbClr val="462C8C"/>
    <a:srgbClr val="194DA6"/>
    <a:srgbClr val="30ACB3"/>
    <a:srgbClr val="53C2D5"/>
    <a:srgbClr val="2EBAE0"/>
    <a:srgbClr val="2594B2"/>
    <a:srgbClr val="AD1D54"/>
    <a:srgbClr val="4372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463" autoAdjust="0"/>
    <p:restoredTop sz="94474"/>
  </p:normalViewPr>
  <p:slideViewPr>
    <p:cSldViewPr snapToGrid="0" snapToObjects="1">
      <p:cViewPr>
        <p:scale>
          <a:sx n="80" d="100"/>
          <a:sy n="80" d="100"/>
        </p:scale>
        <p:origin x="2958" y="100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54D164-EA59-4044-8F82-034AE49D2C8D}" type="datetimeFigureOut">
              <a:rPr lang="en-US" smtClean="0"/>
              <a:t>10/24/2022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0F61D2-B981-484E-B5B5-CD430142CD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5411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258842" y="1781666"/>
            <a:ext cx="5793079" cy="1321357"/>
          </a:xfrm>
          <a:solidFill>
            <a:schemeClr val="bg1"/>
          </a:solidFill>
        </p:spPr>
        <p:txBody>
          <a:bodyPr lIns="360000" anchor="ctr">
            <a:noAutofit/>
          </a:bodyPr>
          <a:lstStyle>
            <a:lvl1pPr marL="0" indent="0" algn="l">
              <a:buNone/>
              <a:defRPr sz="4800" b="1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2pPr>
            <a:lvl3pPr marL="9144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3pPr>
            <a:lvl4pPr marL="13716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4pPr>
            <a:lvl5pPr marL="18288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5pPr>
          </a:lstStyle>
          <a:p>
            <a:pPr lvl="0"/>
            <a:r>
              <a:rPr lang="en-CA" dirty="0"/>
              <a:t>Click to Edit Title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258842" y="3188508"/>
            <a:ext cx="3026003" cy="403106"/>
          </a:xfrm>
          <a:solidFill>
            <a:schemeClr val="tx1"/>
          </a:solidFill>
          <a:ln>
            <a:noFill/>
          </a:ln>
        </p:spPr>
        <p:txBody>
          <a:bodyPr lIns="360000">
            <a:noAutofit/>
          </a:bodyPr>
          <a:lstStyle>
            <a:lvl1pPr marL="0" indent="0" algn="l">
              <a:buNone/>
              <a:defRPr sz="1800" b="1" i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2pPr>
            <a:lvl3pPr marL="9144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3pPr>
            <a:lvl4pPr marL="13716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4pPr>
            <a:lvl5pPr marL="18288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5pPr>
          </a:lstStyle>
          <a:p>
            <a:pPr lvl="0"/>
            <a:r>
              <a:rPr lang="en-CA" dirty="0"/>
              <a:t>Title / Subtitle Here</a:t>
            </a:r>
            <a:endParaRPr lang="en-US" dirty="0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360383" y="4470167"/>
            <a:ext cx="2150469" cy="403106"/>
          </a:xfrm>
          <a:noFill/>
          <a:ln>
            <a:noFill/>
          </a:ln>
        </p:spPr>
        <p:txBody>
          <a:bodyPr lIns="360000">
            <a:noAutofit/>
          </a:bodyPr>
          <a:lstStyle>
            <a:lvl1pPr marL="0" indent="0" algn="l">
              <a:buNone/>
              <a:defRPr sz="1400" b="0" i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2pPr>
            <a:lvl3pPr marL="9144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3pPr>
            <a:lvl4pPr marL="13716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4pPr>
            <a:lvl5pPr marL="18288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5pPr>
          </a:lstStyle>
          <a:p>
            <a:pPr lvl="0"/>
            <a:r>
              <a:rPr lang="en-CA" dirty="0"/>
              <a:t>@</a:t>
            </a:r>
            <a:r>
              <a:rPr lang="en-CA" dirty="0" err="1"/>
              <a:t>twitterhandle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834" y="-62943"/>
            <a:ext cx="3748604" cy="2108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17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904" y="245196"/>
            <a:ext cx="8272193" cy="4653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9426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551543"/>
            <a:ext cx="9144000" cy="439521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96897" y="40417"/>
            <a:ext cx="8389903" cy="490484"/>
          </a:xfrm>
        </p:spPr>
        <p:txBody>
          <a:bodyPr>
            <a:normAutofit/>
          </a:bodyPr>
          <a:lstStyle>
            <a:lvl1pPr algn="l">
              <a:defRPr sz="28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CA" dirty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355601" y="885371"/>
            <a:ext cx="7376458" cy="3709252"/>
          </a:xfrm>
        </p:spPr>
        <p:txBody>
          <a:bodyPr/>
          <a:lstStyle>
            <a:lvl1pPr>
              <a:buClr>
                <a:srgbClr val="F5905C"/>
              </a:buClr>
              <a:defRPr sz="2800">
                <a:latin typeface="Arial"/>
                <a:cs typeface="Arial"/>
              </a:defRPr>
            </a:lvl1pPr>
            <a:lvl2pPr>
              <a:buClr>
                <a:srgbClr val="F5905C"/>
              </a:buClr>
              <a:defRPr sz="2400">
                <a:latin typeface="Arial"/>
                <a:cs typeface="Arial"/>
              </a:defRPr>
            </a:lvl2pPr>
            <a:lvl3pPr>
              <a:buClr>
                <a:srgbClr val="F5905C"/>
              </a:buClr>
              <a:defRPr sz="2000">
                <a:latin typeface="Arial"/>
                <a:cs typeface="Arial"/>
              </a:defRPr>
            </a:lvl3pPr>
            <a:lvl4pPr>
              <a:buClr>
                <a:srgbClr val="F5905C"/>
              </a:buClr>
              <a:defRPr>
                <a:latin typeface="Arial"/>
                <a:cs typeface="Arial"/>
              </a:defRPr>
            </a:lvl4pPr>
            <a:lvl5pPr>
              <a:buClr>
                <a:srgbClr val="F5905C"/>
              </a:buCl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-2" y="4946754"/>
            <a:ext cx="9144002" cy="19674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8140588" y="4903103"/>
            <a:ext cx="865845" cy="25540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800" kern="120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000" dirty="0">
                <a:solidFill>
                  <a:srgbClr val="F6915B"/>
                </a:solidFill>
              </a:rPr>
              <a:t>#</a:t>
            </a:r>
            <a:r>
              <a:rPr lang="en-US" sz="1000" dirty="0" err="1">
                <a:solidFill>
                  <a:srgbClr val="F6915B"/>
                </a:solidFill>
              </a:rPr>
              <a:t>ossummit</a:t>
            </a:r>
            <a:endParaRPr lang="en-US" sz="1000" b="1" dirty="0">
              <a:solidFill>
                <a:srgbClr val="F6915B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6342" y="4477854"/>
            <a:ext cx="873611" cy="28722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gradFill>
          <a:gsLst>
            <a:gs pos="0">
              <a:srgbClr val="F6915B"/>
            </a:gs>
            <a:gs pos="100000">
              <a:srgbClr val="E5252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848412" y="0"/>
            <a:ext cx="8295587" cy="5143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1209568" y="1439057"/>
            <a:ext cx="6559682" cy="2906700"/>
          </a:xfrm>
          <a:noFill/>
        </p:spPr>
        <p:txBody>
          <a:bodyPr lIns="360000" anchor="ctr">
            <a:noAutofit/>
          </a:bodyPr>
          <a:lstStyle>
            <a:lvl1pPr marL="0" indent="0" algn="l">
              <a:buNone/>
              <a:defRPr sz="4800" b="1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2pPr>
            <a:lvl3pPr marL="9144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3pPr>
            <a:lvl4pPr marL="13716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4pPr>
            <a:lvl5pPr marL="18288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5pPr>
          </a:lstStyle>
          <a:p>
            <a:pPr lvl="0"/>
            <a:r>
              <a:rPr lang="en-CA" dirty="0"/>
              <a:t>Insert Title </a:t>
            </a:r>
            <a:br>
              <a:rPr lang="en-CA" dirty="0"/>
            </a:br>
            <a:r>
              <a:rPr lang="en-CA" dirty="0"/>
              <a:t>Here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6643" y="4465154"/>
            <a:ext cx="836508" cy="28722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8871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5387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CA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2277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8250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64" r:id="rId3"/>
    <p:sldLayoutId id="2147483658" r:id="rId4"/>
  </p:sldLayoutIdLst>
  <p:txStyles>
    <p:titleStyle>
      <a:lvl1pPr algn="l" defTabSz="457200" rtl="0" eaLnBrk="1" latinLnBrk="0" hangingPunct="1">
        <a:spcBef>
          <a:spcPct val="0"/>
        </a:spcBef>
        <a:buNone/>
        <a:defRPr sz="3800" kern="1200">
          <a:solidFill>
            <a:schemeClr val="bg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A38BD0EB-3BFA-AE3F-64DA-6619D660E5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58842" y="2103864"/>
            <a:ext cx="5793079" cy="1321357"/>
          </a:xfrm>
        </p:spPr>
        <p:txBody>
          <a:bodyPr/>
          <a:lstStyle/>
          <a:p>
            <a:r>
              <a:rPr lang="en-US" dirty="0"/>
              <a:t>Click to Edit Title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258842" y="3510706"/>
            <a:ext cx="3026003" cy="403106"/>
          </a:xfrm>
        </p:spPr>
        <p:txBody>
          <a:bodyPr/>
          <a:lstStyle/>
          <a:p>
            <a:r>
              <a:rPr lang="en-US" dirty="0"/>
              <a:t>Name / Subtitle Here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33792" y="4464459"/>
            <a:ext cx="1165224" cy="3468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800" kern="120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500" dirty="0"/>
              <a:t>#</a:t>
            </a:r>
            <a:r>
              <a:rPr lang="en-US" sz="1500" dirty="0" err="1"/>
              <a:t>ossummit</a:t>
            </a:r>
            <a:endParaRPr lang="en-US" sz="1500" b="1" dirty="0">
              <a:solidFill>
                <a:srgbClr val="8ABA55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408308" y="4479450"/>
            <a:ext cx="1649636" cy="3468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0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800" kern="120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lvl="0"/>
            <a:r>
              <a:rPr lang="en-CA" dirty="0"/>
              <a:t>@</a:t>
            </a:r>
            <a:r>
              <a:rPr lang="en-CA" dirty="0" err="1"/>
              <a:t>twitterhandle</a:t>
            </a:r>
            <a:endParaRPr lang="en-US" dirty="0"/>
          </a:p>
        </p:txBody>
      </p:sp>
      <p:pic>
        <p:nvPicPr>
          <p:cNvPr id="21" name="Picture 20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278EC4B4-9AAA-886C-214C-F06738C61A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00763" y="-430593"/>
            <a:ext cx="5672763" cy="3190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0055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Click to edit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dirty="0"/>
              <a:t>Click to edit text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16253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176882" y="1151763"/>
            <a:ext cx="6893913" cy="2906700"/>
          </a:xfrm>
        </p:spPr>
        <p:txBody>
          <a:bodyPr/>
          <a:lstStyle/>
          <a:p>
            <a:r>
              <a:rPr lang="en-US" dirty="0"/>
              <a:t>Click to place </a:t>
            </a:r>
            <a:br>
              <a:rPr lang="en-US" dirty="0"/>
            </a:br>
            <a:r>
              <a:rPr lang="en-US" dirty="0"/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1348559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go&#10;&#10;Description automatically generated with medium confidence">
            <a:extLst>
              <a:ext uri="{FF2B5EF4-FFF2-40B4-BE49-F238E27FC236}">
                <a16:creationId xmlns:a16="http://schemas.microsoft.com/office/drawing/2014/main" id="{1964C0C9-0B9D-D4B8-2F1A-F19D624B0A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7" name="Picture 16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980EC0DF-9D88-34C9-E3E3-9494BD8210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636295" y="-920416"/>
            <a:ext cx="12416590" cy="6984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2592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6086</TotalTime>
  <Words>34</Words>
  <Application>Microsoft Office PowerPoint</Application>
  <PresentationFormat>On-screen Show (16:9)</PresentationFormat>
  <Paragraphs>11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Helvetica Neue Light</vt:lpstr>
      <vt:lpstr>Office Theme</vt:lpstr>
      <vt:lpstr>PowerPoint Presentation</vt:lpstr>
      <vt:lpstr>Click to edit title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Amanda Cohen</dc:creator>
  <cp:lastModifiedBy>tmstaley93@gmail.com</cp:lastModifiedBy>
  <cp:revision>72</cp:revision>
  <dcterms:created xsi:type="dcterms:W3CDTF">2015-04-06T18:30:18Z</dcterms:created>
  <dcterms:modified xsi:type="dcterms:W3CDTF">2022-10-24T19:03:00Z</dcterms:modified>
</cp:coreProperties>
</file>