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AFE6CB-DC6E-A9AD-B82D-ADC4A6D2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1848" y="-435874"/>
            <a:ext cx="5798920" cy="32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613EE4-6E6D-8732-1568-494A5EFD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3879" y="-1098476"/>
            <a:ext cx="12711758" cy="71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6058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65</cp:revision>
  <dcterms:created xsi:type="dcterms:W3CDTF">2015-04-06T18:30:18Z</dcterms:created>
  <dcterms:modified xsi:type="dcterms:W3CDTF">2022-10-24T18:34:30Z</dcterms:modified>
</cp:coreProperties>
</file>