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1FE857F-D2C6-E18C-D1BB-4527E6E7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0179" y="-170722"/>
            <a:ext cx="480060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F6C3FBE-9994-FA73-1614-3684363C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9621" y="-776037"/>
            <a:ext cx="11903242" cy="66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66</cp:revision>
  <dcterms:created xsi:type="dcterms:W3CDTF">2015-04-06T18:30:18Z</dcterms:created>
  <dcterms:modified xsi:type="dcterms:W3CDTF">2022-10-24T18:37:21Z</dcterms:modified>
</cp:coreProperties>
</file>