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5B"/>
    <a:srgbClr val="E5252A"/>
    <a:srgbClr val="462C8C"/>
    <a:srgbClr val="194DA6"/>
    <a:srgbClr val="30ACB3"/>
    <a:srgbClr val="53C2D5"/>
    <a:srgbClr val="2EBAE0"/>
    <a:srgbClr val="2594B2"/>
    <a:srgbClr val="AD1D54"/>
    <a:srgbClr val="4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>
        <p:scale>
          <a:sx n="80" d="100"/>
          <a:sy n="80" d="100"/>
        </p:scale>
        <p:origin x="2958" y="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4" y="-62943"/>
            <a:ext cx="3748604" cy="21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4" y="245196"/>
            <a:ext cx="8272193" cy="46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F6915B"/>
            </a:gs>
            <a:gs pos="100000">
              <a:srgbClr val="E5252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8BD0EB-3BFA-AE3F-64DA-6619D660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8842" y="2103864"/>
            <a:ext cx="5793079" cy="132135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8842" y="3510706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F98BFBD4-5E54-53F3-4AE7-85C9C63B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4714" y="-362239"/>
            <a:ext cx="5426241" cy="30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964C0C9-0B9D-D4B8-2F1A-F19D624B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9CB5021-699F-2915-C767-F567D664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6295" y="-920416"/>
            <a:ext cx="12416590" cy="69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tmstaley93@gmail.com</cp:lastModifiedBy>
  <cp:revision>70</cp:revision>
  <dcterms:created xsi:type="dcterms:W3CDTF">2015-04-06T18:30:18Z</dcterms:created>
  <dcterms:modified xsi:type="dcterms:W3CDTF">2022-10-24T18:56:20Z</dcterms:modified>
</cp:coreProperties>
</file>