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63" autoAdjust="0"/>
    <p:restoredTop sz="94474"/>
  </p:normalViewPr>
  <p:slideViewPr>
    <p:cSldViewPr snapToGrid="0" snapToObjects="1">
      <p:cViewPr>
        <p:scale>
          <a:sx n="170" d="100"/>
          <a:sy n="170" d="100"/>
        </p:scale>
        <p:origin x="384" y="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F6915B"/>
                </a:solidFill>
              </a:rPr>
              <a:t>#</a:t>
            </a:r>
            <a:r>
              <a:rPr lang="en-US" sz="1000" dirty="0" err="1" smtClean="0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62</cp:revision>
  <dcterms:created xsi:type="dcterms:W3CDTF">2015-04-06T18:30:18Z</dcterms:created>
  <dcterms:modified xsi:type="dcterms:W3CDTF">2022-10-18T16:30:20Z</dcterms:modified>
</cp:coreProperties>
</file>