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 Neue Light" panose="02000403000000020004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E7rjY7M0ZmPMZ81mc9L4PjkUZ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947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/>
          <p:nvPr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328769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3"/>
          </p:nvPr>
        </p:nvSpPr>
        <p:spPr>
          <a:xfrm>
            <a:off x="328769" y="3436891"/>
            <a:ext cx="3026003" cy="4660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 t="16260" b="16267"/>
          <a:stretch/>
        </p:blipFill>
        <p:spPr>
          <a:xfrm>
            <a:off x="417095" y="514662"/>
            <a:ext cx="3641560" cy="133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;p5">
            <a:extLst>
              <a:ext uri="{FF2B5EF4-FFF2-40B4-BE49-F238E27FC236}">
                <a16:creationId xmlns:a16="http://schemas.microsoft.com/office/drawing/2014/main" id="{511ECF98-9CCF-3AB1-595B-1BC705E8482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16260" b="16267"/>
          <a:stretch/>
        </p:blipFill>
        <p:spPr>
          <a:xfrm>
            <a:off x="7629881" y="207401"/>
            <a:ext cx="1008946" cy="36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"/>
          <p:cNvSpPr/>
          <p:nvPr/>
        </p:nvSpPr>
        <p:spPr>
          <a:xfrm>
            <a:off x="0" y="728546"/>
            <a:ext cx="9144000" cy="40507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7271613" cy="67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451951" y="869795"/>
            <a:ext cx="8167393" cy="372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5394"/>
              </a:buClr>
              <a:buSzPts val="2800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ts val="2400"/>
              <a:buChar char="–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Char char="–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Char char="»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Char char="•"/>
              <a:defRPr>
                <a:solidFill>
                  <a:schemeClr val="dk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Char char="•"/>
              <a:defRPr>
                <a:solidFill>
                  <a:schemeClr val="dk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Char char="•"/>
              <a:defRPr>
                <a:solidFill>
                  <a:schemeClr val="dk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Char char="•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0" name="Google Shape;20;p6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2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0" y="0"/>
            <a:ext cx="9144000" cy="47793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451951" y="269405"/>
            <a:ext cx="7249825" cy="56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280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451951" y="998699"/>
            <a:ext cx="8219805" cy="359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5394"/>
              </a:buClr>
              <a:buSzPts val="2800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ts val="2400"/>
              <a:buChar char="–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Char char="–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Char char="»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Char char="•"/>
              <a:defRPr>
                <a:solidFill>
                  <a:schemeClr val="dk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Char char="•"/>
              <a:defRPr>
                <a:solidFill>
                  <a:schemeClr val="dk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Char char="•"/>
              <a:defRPr>
                <a:solidFill>
                  <a:schemeClr val="dk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Char char="•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0" name="Google Shape;20;p6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7F509-D0F7-F843-DEE5-FE2F8E113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2069" y="435652"/>
            <a:ext cx="969980" cy="2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7"/>
          <p:cNvPicPr preferRelativeResize="0"/>
          <p:nvPr/>
        </p:nvPicPr>
        <p:blipFill rotWithShape="1">
          <a:blip r:embed="rId3">
            <a:alphaModFix/>
          </a:blip>
          <a:srcRect t="23077" b="23077"/>
          <a:stretch/>
        </p:blipFill>
        <p:spPr>
          <a:xfrm>
            <a:off x="1457425" y="1662965"/>
            <a:ext cx="6229150" cy="1817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>
            <a:spLocks noGrp="1"/>
          </p:cNvSpPr>
          <p:nvPr>
            <p:ph type="body" idx="1"/>
          </p:nvPr>
        </p:nvSpPr>
        <p:spPr>
          <a:xfrm>
            <a:off x="328769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CA" sz="1600">
                <a:solidFill>
                  <a:schemeClr val="lt1"/>
                </a:solidFill>
              </a:rPr>
              <a:t>@twitterhandle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" name="Google Shape;29;p1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CA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Title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 txBox="1">
            <a:spLocks noGrp="1"/>
          </p:cNvSpPr>
          <p:nvPr>
            <p:ph type="body" idx="3"/>
          </p:nvPr>
        </p:nvSpPr>
        <p:spPr>
          <a:xfrm>
            <a:off x="336652" y="3436891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/ Subtitle Here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1290405" y="6477936"/>
            <a:ext cx="1594309" cy="28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@twitter</a:t>
            </a:r>
            <a:endParaRPr sz="1200" b="1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CA"/>
              <a:t>Click to edit title</a:t>
            </a: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Click to edit text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CA"/>
              <a:t>Second level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/>
              <a:t>Third level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CA"/>
              <a:t>Fourth level</a:t>
            </a:r>
            <a:endParaRPr/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CA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CA"/>
              <a:t>Click to edit title</a:t>
            </a: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Click to edit text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CA"/>
              <a:t>Second level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/>
              <a:t>Third level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CA"/>
              <a:t>Fourth level</a:t>
            </a:r>
            <a:endParaRPr/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CA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683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</Words>
  <Application>Microsoft Macintosh PowerPoint</Application>
  <PresentationFormat>On-screen Show (16:9)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Helvetica Neue Light</vt:lpstr>
      <vt:lpstr>Calibri</vt:lpstr>
      <vt:lpstr>Arial</vt:lpstr>
      <vt:lpstr>Office Theme</vt:lpstr>
      <vt:lpstr>PowerPoint Presentation</vt:lpstr>
      <vt:lpstr>Click to edit title</vt:lpstr>
      <vt:lpstr>Click to edit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Melissa Schmidt</cp:lastModifiedBy>
  <cp:revision>3</cp:revision>
  <dcterms:created xsi:type="dcterms:W3CDTF">2015-04-06T18:30:18Z</dcterms:created>
  <dcterms:modified xsi:type="dcterms:W3CDTF">2022-11-28T18:36:33Z</dcterms:modified>
</cp:coreProperties>
</file>