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c3371e69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c3371e69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5c3371e69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5c3371e69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5c3371e69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5c3371e69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5525" y="1095301"/>
            <a:ext cx="4492950" cy="15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2979150" y="2834125"/>
            <a:ext cx="3185700" cy="400200"/>
          </a:xfrm>
          <a:prstGeom prst="rect">
            <a:avLst/>
          </a:prstGeom>
          <a:solidFill>
            <a:srgbClr val="D0EC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3284500" y="3184925"/>
            <a:ext cx="2574900" cy="400200"/>
          </a:xfrm>
          <a:prstGeom prst="rect">
            <a:avLst/>
          </a:prstGeom>
          <a:solidFill>
            <a:srgbClr val="D0EC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3102450" y="2764825"/>
            <a:ext cx="2939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1A0C1"/>
                </a:solidFill>
                <a:latin typeface="Montserrat"/>
                <a:ea typeface="Montserrat"/>
                <a:cs typeface="Montserrat"/>
                <a:sym typeface="Montserrat"/>
              </a:rPr>
              <a:t>DECEMBER 7, 2022</a:t>
            </a:r>
            <a:br>
              <a:rPr lang="en" sz="2200">
                <a:solidFill>
                  <a:srgbClr val="01A0C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200">
                <a:solidFill>
                  <a:srgbClr val="01A0C1"/>
                </a:solidFill>
                <a:latin typeface="Montserrat"/>
                <a:ea typeface="Montserrat"/>
                <a:cs typeface="Montserrat"/>
                <a:sym typeface="Montserrat"/>
              </a:rPr>
              <a:t>#sodacon2022</a:t>
            </a:r>
            <a:endParaRPr sz="2200">
              <a:solidFill>
                <a:srgbClr val="01A0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408077" y="4532750"/>
            <a:ext cx="170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@twitterhandle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0" y="1726753"/>
            <a:ext cx="6796500" cy="1051800"/>
          </a:xfrm>
          <a:prstGeom prst="rect">
            <a:avLst/>
          </a:prstGeom>
          <a:solidFill>
            <a:srgbClr val="D0EC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372900" y="1948150"/>
            <a:ext cx="6050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01A0C1"/>
                </a:solidFill>
                <a:latin typeface="Montserrat"/>
                <a:ea typeface="Montserrat"/>
                <a:cs typeface="Montserrat"/>
                <a:sym typeface="Montserrat"/>
              </a:rPr>
              <a:t>Click to add text</a:t>
            </a:r>
            <a:endParaRPr b="1" sz="4400">
              <a:solidFill>
                <a:srgbClr val="01A0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0" y="2778538"/>
            <a:ext cx="2847900" cy="400200"/>
          </a:xfrm>
          <a:prstGeom prst="rect">
            <a:avLst/>
          </a:prstGeom>
          <a:solidFill>
            <a:srgbClr val="01A0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378675" y="2763088"/>
            <a:ext cx="1968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Click to add text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8924" y="-36775"/>
            <a:ext cx="2163375" cy="132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340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Click to edit title</a:t>
            </a:r>
            <a:endParaRPr b="1" sz="302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-25" y="1152475"/>
            <a:ext cx="9144000" cy="3755400"/>
          </a:xfrm>
          <a:prstGeom prst="rect">
            <a:avLst/>
          </a:prstGeom>
          <a:solidFill>
            <a:srgbClr val="D0ECD9"/>
          </a:solidFill>
        </p:spPr>
        <p:txBody>
          <a:bodyPr anchorCtr="0" anchor="t" bIns="91425" lIns="91425" spcFirstLastPara="1" rIns="91425" wrap="square" tIns="182875">
            <a:normAutofit/>
          </a:bodyPr>
          <a:lstStyle/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Char char="●"/>
            </a:pPr>
            <a:r>
              <a:rPr lang="en" sz="2500">
                <a:latin typeface="Montserrat SemiBold"/>
                <a:ea typeface="Montserrat SemiBold"/>
                <a:cs typeface="Montserrat SemiBold"/>
                <a:sym typeface="Montserrat SemiBold"/>
              </a:rPr>
              <a:t>Click to edit text</a:t>
            </a:r>
            <a:endParaRPr sz="25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Char char="○"/>
            </a:pPr>
            <a:r>
              <a:rPr lang="en" sz="2000">
                <a:latin typeface="Montserrat Medium"/>
                <a:ea typeface="Montserrat Medium"/>
                <a:cs typeface="Montserrat Medium"/>
                <a:sym typeface="Montserrat Medium"/>
              </a:rPr>
              <a:t>Second level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23850" lvl="2" marL="1828800" rtl="0" algn="l">
              <a:spcBef>
                <a:spcPts val="0"/>
              </a:spcBef>
              <a:spcAft>
                <a:spcPts val="0"/>
              </a:spcAft>
              <a:buSzPts val="1500"/>
              <a:buFont typeface="Montserrat Medium"/>
              <a:buChar char="■"/>
            </a:pPr>
            <a:r>
              <a:rPr lang="en" sz="1500">
                <a:latin typeface="Montserrat Medium"/>
                <a:ea typeface="Montserrat Medium"/>
                <a:cs typeface="Montserrat Medium"/>
                <a:sym typeface="Montserrat Medium"/>
              </a:rPr>
              <a:t>Third level</a:t>
            </a:r>
            <a:endParaRPr sz="15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23850" lvl="3" marL="2286000" rtl="0" algn="l">
              <a:spcBef>
                <a:spcPts val="0"/>
              </a:spcBef>
              <a:spcAft>
                <a:spcPts val="0"/>
              </a:spcAft>
              <a:buSzPts val="1500"/>
              <a:buFont typeface="Montserrat Medium"/>
              <a:buChar char="●"/>
            </a:pPr>
            <a:r>
              <a:rPr lang="en" sz="1500">
                <a:latin typeface="Montserrat Medium"/>
                <a:ea typeface="Montserrat Medium"/>
                <a:cs typeface="Montserrat Medium"/>
                <a:sym typeface="Montserrat Medium"/>
              </a:rPr>
              <a:t>Fourth level</a:t>
            </a:r>
            <a:endParaRPr sz="15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23850" lvl="4" marL="2743200" rtl="0" algn="l">
              <a:spcBef>
                <a:spcPts val="0"/>
              </a:spcBef>
              <a:spcAft>
                <a:spcPts val="0"/>
              </a:spcAft>
              <a:buSzPts val="1500"/>
              <a:buFont typeface="Montserrat Medium"/>
              <a:buChar char="○"/>
            </a:pPr>
            <a:r>
              <a:rPr lang="en" sz="1500">
                <a:latin typeface="Montserrat Medium"/>
                <a:ea typeface="Montserrat Medium"/>
                <a:cs typeface="Montserrat Medium"/>
                <a:sym typeface="Montserrat Medium"/>
              </a:rPr>
              <a:t>Fifth level</a:t>
            </a:r>
            <a:endParaRPr sz="15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8924" y="-36775"/>
            <a:ext cx="2163375" cy="132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1600" y="1152474"/>
            <a:ext cx="6500800" cy="230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