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263" r:id="rId3"/>
    <p:sldId id="270" r:id="rId4"/>
    <p:sldId id="269" r:id="rId5"/>
    <p:sldId id="271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73" r:id="rId14"/>
    <p:sldId id="264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5F4"/>
    <a:srgbClr val="4372B8"/>
    <a:srgbClr val="BB1B8D"/>
    <a:srgbClr val="E75021"/>
    <a:srgbClr val="F16361"/>
    <a:srgbClr val="1E9763"/>
    <a:srgbClr val="263B86"/>
    <a:srgbClr val="039B9A"/>
    <a:srgbClr val="0B4A6F"/>
    <a:srgbClr val="124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84" autoAdjust="0"/>
    <p:restoredTop sz="94490"/>
  </p:normalViewPr>
  <p:slideViewPr>
    <p:cSldViewPr snapToGrid="0" snapToObjects="1">
      <p:cViewPr varScale="1">
        <p:scale>
          <a:sx n="161" d="100"/>
          <a:sy n="161" d="100"/>
        </p:scale>
        <p:origin x="792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236AB-C55E-4B46-BB43-8E4805C7CFC4}" type="datetimeFigureOut">
              <a:rPr lang="en-US" smtClean="0"/>
              <a:t>1/31/23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0C05B-AA4A-484F-9DDE-3756F22F8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0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1/31/23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F61D2-B981-484E-B5B5-CD430142CD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20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F61D2-B981-484E-B5B5-CD430142CD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57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F61D2-B981-484E-B5B5-CD430142CD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426243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833085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2" y="761892"/>
            <a:ext cx="3129632" cy="1240831"/>
          </a:xfrm>
          <a:prstGeom prst="rect">
            <a:avLst/>
          </a:prstGeom>
        </p:spPr>
      </p:pic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383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3468976" cy="3297866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bg1">
                  <a:lumMod val="75000"/>
                </a:schemeClr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75257" y="4911195"/>
            <a:ext cx="631176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</a:rPr>
              <a:t>#ASWF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78"/>
          <a:stretch/>
        </p:blipFill>
        <p:spPr>
          <a:xfrm>
            <a:off x="7773013" y="3982811"/>
            <a:ext cx="1984048" cy="931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3" r="30828" b="50000"/>
          <a:stretch/>
        </p:blipFill>
        <p:spPr>
          <a:xfrm>
            <a:off x="7518401" y="4154945"/>
            <a:ext cx="1040384" cy="988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6" t="22540" r="46242"/>
          <a:stretch/>
        </p:blipFill>
        <p:spPr>
          <a:xfrm>
            <a:off x="8221649" y="0"/>
            <a:ext cx="922351" cy="164283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060758" y="-294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A374096-D317-4DBA-A2AB-17414714F1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5756" y="867246"/>
            <a:ext cx="3896665" cy="3315991"/>
          </a:xfrm>
        </p:spPr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72" y="4562746"/>
            <a:ext cx="765256" cy="3034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74" r="34477" b="4459"/>
          <a:stretch/>
        </p:blipFill>
        <p:spPr>
          <a:xfrm>
            <a:off x="5761987" y="0"/>
            <a:ext cx="3382014" cy="162781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3468976" cy="3297866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bg1">
                  <a:lumMod val="75000"/>
                </a:schemeClr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75257" y="4911195"/>
            <a:ext cx="631176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</a:rPr>
              <a:t>#ASWF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78"/>
          <a:stretch/>
        </p:blipFill>
        <p:spPr>
          <a:xfrm>
            <a:off x="7773013" y="3982811"/>
            <a:ext cx="1984048" cy="931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3" r="30828" b="50000"/>
          <a:stretch/>
        </p:blipFill>
        <p:spPr>
          <a:xfrm>
            <a:off x="7518401" y="4154945"/>
            <a:ext cx="1040384" cy="98855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060758" y="-294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A374096-D317-4DBA-A2AB-17414714F1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5756" y="867246"/>
            <a:ext cx="3896665" cy="3315991"/>
          </a:xfrm>
        </p:spPr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72" y="4562746"/>
            <a:ext cx="765256" cy="3034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74" r="34477" b="4459"/>
          <a:stretch/>
        </p:blipFill>
        <p:spPr>
          <a:xfrm>
            <a:off x="5761987" y="0"/>
            <a:ext cx="3382014" cy="162781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3468976" cy="3297866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bg1">
                  <a:lumMod val="75000"/>
                </a:schemeClr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75257" y="4911195"/>
            <a:ext cx="631176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</a:rPr>
              <a:t>#ASWF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78"/>
          <a:stretch/>
        </p:blipFill>
        <p:spPr>
          <a:xfrm>
            <a:off x="7694776" y="1460315"/>
            <a:ext cx="1984048" cy="931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3" r="30828" b="50000"/>
          <a:stretch/>
        </p:blipFill>
        <p:spPr>
          <a:xfrm>
            <a:off x="7017140" y="243286"/>
            <a:ext cx="435854" cy="41414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060758" y="-294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A374096-D317-4DBA-A2AB-17414714F1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5756" y="867246"/>
            <a:ext cx="3896665" cy="3315991"/>
          </a:xfrm>
        </p:spPr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72" y="4562746"/>
            <a:ext cx="765256" cy="3034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351228" y="1164444"/>
            <a:ext cx="3792771" cy="25647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0"/>
            <a:ext cx="4640026" cy="3460203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bg1">
                  <a:lumMod val="75000"/>
                </a:schemeClr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75257" y="4911195"/>
            <a:ext cx="631176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</a:rPr>
              <a:t>#ASWF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51228" y="1164444"/>
            <a:ext cx="2595503" cy="2564699"/>
          </a:xfrm>
          <a:solidFill>
            <a:schemeClr val="tx1"/>
          </a:solidFill>
          <a:ln>
            <a:noFill/>
          </a:ln>
        </p:spPr>
        <p:txBody>
          <a:bodyPr lIns="360000" anchor="ctr">
            <a:noAutofit/>
          </a:bodyPr>
          <a:lstStyle>
            <a:lvl1pPr marL="0" indent="0" algn="l">
              <a:buNone/>
              <a:defRPr sz="24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Quote or </a:t>
            </a:r>
            <a:br>
              <a:rPr lang="en-CA" dirty="0"/>
            </a:br>
            <a:r>
              <a:rPr lang="en-CA" dirty="0"/>
              <a:t>Text 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553" y="-29570"/>
            <a:ext cx="1984048" cy="1116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8" r="35479"/>
          <a:stretch/>
        </p:blipFill>
        <p:spPr>
          <a:xfrm>
            <a:off x="7946732" y="662724"/>
            <a:ext cx="1197267" cy="1977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6" t="22540" r="46242"/>
          <a:stretch/>
        </p:blipFill>
        <p:spPr>
          <a:xfrm>
            <a:off x="8658650" y="0"/>
            <a:ext cx="485350" cy="86447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060758" y="-294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72" y="4562746"/>
            <a:ext cx="765256" cy="3034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81" y="1643944"/>
            <a:ext cx="4680238" cy="185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1932247"/>
            <a:ext cx="9143999" cy="18441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363697" y="1932247"/>
            <a:ext cx="4416607" cy="1844154"/>
          </a:xfrm>
          <a:solidFill>
            <a:schemeClr val="tx1"/>
          </a:solidFill>
          <a:ln>
            <a:noFill/>
          </a:ln>
        </p:spPr>
        <p:txBody>
          <a:bodyPr lIns="360000" anchor="ctr">
            <a:no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562" y="460622"/>
            <a:ext cx="1984877" cy="786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371" y="807500"/>
            <a:ext cx="3204916" cy="1802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8" t="5303" r="29921"/>
          <a:stretch/>
        </p:blipFill>
        <p:spPr>
          <a:xfrm>
            <a:off x="6959151" y="2370966"/>
            <a:ext cx="2249584" cy="3024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 t="5830" r="27275"/>
          <a:stretch/>
        </p:blipFill>
        <p:spPr>
          <a:xfrm>
            <a:off x="6800441" y="2821358"/>
            <a:ext cx="1045703" cy="12754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984" y="1599286"/>
            <a:ext cx="1045703" cy="5882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878" y="1257485"/>
            <a:ext cx="5161550" cy="290337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67992" y="2093372"/>
            <a:ext cx="5276008" cy="1270450"/>
          </a:xfrm>
          <a:solidFill>
            <a:schemeClr val="tx1"/>
          </a:solidFill>
          <a:ln>
            <a:noFill/>
          </a:ln>
        </p:spPr>
        <p:txBody>
          <a:bodyPr lIns="360000" anchor="ctr">
            <a:noAutofit/>
          </a:bodyPr>
          <a:lstStyle>
            <a:lvl1pPr marL="0" indent="0" algn="l">
              <a:buNone/>
              <a:defRPr sz="38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</a:t>
            </a:r>
            <a:r>
              <a:rPr lang="en-CA"/>
              <a:t>Title Here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7" y="417867"/>
            <a:ext cx="2137581" cy="847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8" t="5303" r="29921" b="38973"/>
          <a:stretch/>
        </p:blipFill>
        <p:spPr>
          <a:xfrm>
            <a:off x="6993007" y="3363822"/>
            <a:ext cx="2249584" cy="1779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 t="5829" r="27275" b="60012"/>
          <a:stretch/>
        </p:blipFill>
        <p:spPr>
          <a:xfrm>
            <a:off x="8230428" y="4722903"/>
            <a:ext cx="950639" cy="4205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03" y="1316244"/>
            <a:ext cx="1045703" cy="58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297866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bg1">
                  <a:lumMod val="75000"/>
                </a:schemeClr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75257" y="4911195"/>
            <a:ext cx="631176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</a:rPr>
              <a:t>#ASWF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884" y="-37837"/>
            <a:ext cx="3204916" cy="1802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8" r="35479"/>
          <a:stretch/>
        </p:blipFill>
        <p:spPr>
          <a:xfrm>
            <a:off x="7210004" y="662724"/>
            <a:ext cx="1933996" cy="3193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6" t="43479" r="50000"/>
          <a:stretch/>
        </p:blipFill>
        <p:spPr>
          <a:xfrm>
            <a:off x="8480452" y="0"/>
            <a:ext cx="663547" cy="10189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72" y="4562746"/>
            <a:ext cx="765256" cy="3034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3468976" cy="3297866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bg1">
                  <a:lumMod val="75000"/>
                </a:schemeClr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75257" y="4911195"/>
            <a:ext cx="631176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</a:rPr>
              <a:t>#ASWF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553" y="-29570"/>
            <a:ext cx="1984048" cy="1116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8" r="35479"/>
          <a:stretch/>
        </p:blipFill>
        <p:spPr>
          <a:xfrm>
            <a:off x="7946732" y="662724"/>
            <a:ext cx="1197267" cy="1977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6" t="22540" r="46242"/>
          <a:stretch/>
        </p:blipFill>
        <p:spPr>
          <a:xfrm>
            <a:off x="8658650" y="0"/>
            <a:ext cx="485350" cy="8644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204595" y="885371"/>
            <a:ext cx="3468976" cy="3297866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bg1">
                  <a:lumMod val="75000"/>
                </a:schemeClr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060758" y="-294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72" y="4562746"/>
            <a:ext cx="765256" cy="3034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3468976" cy="3297866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bg1">
                  <a:lumMod val="75000"/>
                </a:schemeClr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75257" y="4911195"/>
            <a:ext cx="631176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</a:rPr>
              <a:t>#ASWF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553" y="-29570"/>
            <a:ext cx="1984048" cy="1116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8" r="35479"/>
          <a:stretch/>
        </p:blipFill>
        <p:spPr>
          <a:xfrm>
            <a:off x="7946732" y="662724"/>
            <a:ext cx="1197267" cy="1977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6" t="22540" r="46242"/>
          <a:stretch/>
        </p:blipFill>
        <p:spPr>
          <a:xfrm>
            <a:off x="8658650" y="0"/>
            <a:ext cx="485350" cy="86447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060758" y="-294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A374096-D317-4DBA-A2AB-17414714F1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5756" y="867246"/>
            <a:ext cx="3896665" cy="3315991"/>
          </a:xfrm>
        </p:spPr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72" y="4562746"/>
            <a:ext cx="765256" cy="3034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3468976" cy="3297866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bg1">
                  <a:lumMod val="75000"/>
                </a:schemeClr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75257" y="4911195"/>
            <a:ext cx="631176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</a:rPr>
              <a:t>#ASWF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060758" y="-294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A374096-D317-4DBA-A2AB-17414714F1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5756" y="867246"/>
            <a:ext cx="3896665" cy="3315991"/>
          </a:xfrm>
        </p:spPr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74" r="34477" b="4459"/>
          <a:stretch/>
        </p:blipFill>
        <p:spPr>
          <a:xfrm>
            <a:off x="5761987" y="0"/>
            <a:ext cx="3382014" cy="16278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72" y="4562746"/>
            <a:ext cx="765256" cy="3034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3468976" cy="3297866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bg1">
                  <a:lumMod val="75000"/>
                </a:schemeClr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75257" y="4911195"/>
            <a:ext cx="631176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</a:rPr>
              <a:t>#ASWF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060758" y="-294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A374096-D317-4DBA-A2AB-17414714F1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5756" y="867246"/>
            <a:ext cx="3896665" cy="3315991"/>
          </a:xfrm>
        </p:spPr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7" t="-1665" r="19060" b="43019"/>
          <a:stretch/>
        </p:blipFill>
        <p:spPr>
          <a:xfrm>
            <a:off x="-1" y="3191798"/>
            <a:ext cx="2427612" cy="19517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72" y="4562746"/>
            <a:ext cx="765256" cy="3034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3468976" cy="3297866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bg1">
                  <a:lumMod val="75000"/>
                </a:schemeClr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375257" y="4911195"/>
            <a:ext cx="631176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</a:rPr>
              <a:t>#ASWF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78"/>
          <a:stretch/>
        </p:blipFill>
        <p:spPr>
          <a:xfrm>
            <a:off x="-695127" y="4212486"/>
            <a:ext cx="1984048" cy="931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0" r="30828"/>
          <a:stretch/>
        </p:blipFill>
        <p:spPr>
          <a:xfrm>
            <a:off x="-1" y="2736136"/>
            <a:ext cx="858741" cy="1977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6" t="22540" r="46242"/>
          <a:stretch/>
        </p:blipFill>
        <p:spPr>
          <a:xfrm>
            <a:off x="8221649" y="0"/>
            <a:ext cx="922351" cy="164283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060758" y="-294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A374096-D317-4DBA-A2AB-17414714F1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5756" y="867246"/>
            <a:ext cx="3896665" cy="3315991"/>
          </a:xfrm>
        </p:spPr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172" y="4562746"/>
            <a:ext cx="765256" cy="30340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58" r:id="rId3"/>
    <p:sldLayoutId id="2147483664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68" r:id="rId13"/>
    <p:sldLayoutId id="214748365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 / Subtitle Here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b="1" dirty="0">
                <a:solidFill>
                  <a:schemeClr val="tx1"/>
                </a:solidFill>
              </a:rPr>
              <a:t>#ASWF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30012" y="4464459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b="1" dirty="0">
                <a:solidFill>
                  <a:schemeClr val="tx1"/>
                </a:solidFill>
              </a:rPr>
              <a:t>@</a:t>
            </a:r>
            <a:r>
              <a:rPr lang="en-CA" b="1" dirty="0" err="1">
                <a:solidFill>
                  <a:schemeClr val="tx1"/>
                </a:solidFill>
              </a:rPr>
              <a:t>twitterhandle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76444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78879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76773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Quote </a:t>
            </a:r>
            <a:br>
              <a:rPr lang="en-US" dirty="0"/>
            </a:br>
            <a:r>
              <a:rPr lang="en-US" dirty="0"/>
              <a:t>or Text</a:t>
            </a:r>
          </a:p>
        </p:txBody>
      </p:sp>
    </p:spTree>
    <p:extLst>
      <p:ext uri="{BB962C8B-B14F-4D97-AF65-F5344CB8AC3E}">
        <p14:creationId xmlns:p14="http://schemas.microsoft.com/office/powerpoint/2010/main" val="1574575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place text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Add Text Here</a:t>
            </a:r>
          </a:p>
        </p:txBody>
      </p:sp>
    </p:spTree>
    <p:extLst>
      <p:ext uri="{BB962C8B-B14F-4D97-AF65-F5344CB8AC3E}">
        <p14:creationId xmlns:p14="http://schemas.microsoft.com/office/powerpoint/2010/main" val="63739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1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77295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255757" y="867246"/>
            <a:ext cx="2669830" cy="3315991"/>
          </a:xfrm>
        </p:spPr>
      </p:sp>
    </p:spTree>
    <p:extLst>
      <p:ext uri="{BB962C8B-B14F-4D97-AF65-F5344CB8AC3E}">
        <p14:creationId xmlns:p14="http://schemas.microsoft.com/office/powerpoint/2010/main" val="178908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381655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084098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11592</TotalTime>
  <Words>48</Words>
  <Application>Microsoft Macintosh PowerPoint</Application>
  <PresentationFormat>On-screen Show (16:9)</PresentationFormat>
  <Paragraphs>16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Helvetica Neue Light</vt:lpstr>
      <vt:lpstr>Office Theme</vt:lpstr>
      <vt:lpstr>PowerPoint Presentation</vt:lpstr>
      <vt:lpstr>PowerPoint Presentation</vt:lpstr>
      <vt:lpstr>PowerPoint Presentation</vt:lpstr>
      <vt:lpstr>Click to edit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jcrowley@linuxfoundation.org</cp:lastModifiedBy>
  <cp:revision>69</cp:revision>
  <dcterms:created xsi:type="dcterms:W3CDTF">2015-04-06T18:30:18Z</dcterms:created>
  <dcterms:modified xsi:type="dcterms:W3CDTF">2023-01-31T20:52:07Z</dcterms:modified>
</cp:coreProperties>
</file>