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TI+Dm263bAO3Vv8wBFS20ceBX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Braun" initials="" lastIdx="1" clrIdx="0"/>
  <p:cmAuthor id="1" name="Jennifer Crowl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1-24T18:54:56.631" idx="1">
    <p:pos x="6000" y="0"/>
    <p:text>@jcrowley@linuxfoundation.org Hi Jennifer!
Here is the branded Spinnaker Summit ppt - this is just a V1. Do you have any edits?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FntKow"/>
      </p:ext>
    </p:extLst>
  </p:cm>
  <p:cm authorId="1" dt="2023-01-24T18:54:56.631" idx="1">
    <p:pos x="6000" y="0"/>
    <p:text>@rbraun@linuxfoundation.org no edits from me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oFntKo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4D9D"/>
            </a:gs>
            <a:gs pos="52000">
              <a:srgbClr val="3379BD"/>
            </a:gs>
            <a:gs pos="100000">
              <a:srgbClr val="954D9D"/>
            </a:gs>
          </a:gsLst>
          <a:lin ang="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Background patter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708" y="0"/>
            <a:ext cx="12186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6074" y="1458267"/>
            <a:ext cx="6419852" cy="236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1048" y="4033693"/>
            <a:ext cx="6889904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4D9D"/>
            </a:gs>
            <a:gs pos="52000">
              <a:srgbClr val="3379BD"/>
            </a:gs>
            <a:gs pos="100000">
              <a:srgbClr val="954D9D"/>
            </a:gs>
          </a:gsLst>
          <a:lin ang="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Background patter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708" y="0"/>
            <a:ext cx="1218658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837" y="223356"/>
            <a:ext cx="2317522" cy="85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85" y="1132251"/>
            <a:ext cx="2876412" cy="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0" y="2846895"/>
            <a:ext cx="7268066" cy="1154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40837" y="2921168"/>
            <a:ext cx="7117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00638" y="4126203"/>
            <a:ext cx="51328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</a:t>
            </a:r>
            <a:b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4D9D"/>
            </a:gs>
            <a:gs pos="52000">
              <a:srgbClr val="3379BD"/>
            </a:gs>
            <a:gs pos="100000">
              <a:srgbClr val="954D9D"/>
            </a:gs>
          </a:gsLst>
          <a:lin ang="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Background patter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708" y="0"/>
            <a:ext cx="121865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0" y="1300898"/>
            <a:ext cx="12189291" cy="5557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340837" y="1668544"/>
            <a:ext cx="11510326" cy="4508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Click to edit Master text styles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Second level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level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Fourth level</a:t>
            </a:r>
            <a:endParaRPr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Fifth level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40837" y="234951"/>
            <a:ext cx="71172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3641" y="223356"/>
            <a:ext cx="2317522" cy="85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Widescreen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tmstaley93@gmail.com</dc:creator>
  <cp:lastModifiedBy>jcrowley@linuxfoundation.org</cp:lastModifiedBy>
  <cp:revision>1</cp:revision>
  <dcterms:created xsi:type="dcterms:W3CDTF">2023-01-24T17:13:28Z</dcterms:created>
  <dcterms:modified xsi:type="dcterms:W3CDTF">2023-01-24T18:55:23Z</dcterms:modified>
</cp:coreProperties>
</file>