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edYkY+9iBMJ3ESLlKfK63E1u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AED3EF35-9314-0998-F8AC-9E8EC616C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373F1CCD-4250-E8EB-992E-0D7829E98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4B224EC9-277A-8DF3-4C1D-8C36EE82E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2385" y="142236"/>
            <a:ext cx="2429875" cy="702741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92558A84-D65F-D403-55CA-835BAF6AC8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891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 dirty="0">
                <a:solidFill>
                  <a:srgbClr val="1C1B54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0" i="0" u="none" strike="noStrike" cap="none" dirty="0">
              <a:solidFill>
                <a:srgbClr val="1C1B5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27219</TotalTime>
  <Words>5</Words>
  <Application>Microsoft Macintosh PowerPoint</Application>
  <PresentationFormat>Widescreen</PresentationFormat>
  <Paragraphs>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jcrowley@linuxfoundation.org</cp:lastModifiedBy>
  <cp:revision>6</cp:revision>
  <dcterms:created xsi:type="dcterms:W3CDTF">2019-07-29T21:37:05Z</dcterms:created>
  <dcterms:modified xsi:type="dcterms:W3CDTF">2023-01-24T13:01:58Z</dcterms:modified>
</cp:coreProperties>
</file>