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 Light" panose="02000403000000020004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XZqr4GKW+U9t5SaWPP9qMgOg4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/>
          <p:nvPr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328769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3"/>
          </p:nvPr>
        </p:nvSpPr>
        <p:spPr>
          <a:xfrm>
            <a:off x="328769" y="3436891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r="-46929"/>
          <a:stretch/>
        </p:blipFill>
        <p:spPr>
          <a:xfrm>
            <a:off x="669825" y="626625"/>
            <a:ext cx="3026000" cy="111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/>
          <p:nvPr/>
        </p:nvSpPr>
        <p:spPr>
          <a:xfrm>
            <a:off x="0" y="848412"/>
            <a:ext cx="9144000" cy="4057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8761D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8761D"/>
              </a:buClr>
              <a:buSzPts val="2400"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8761D"/>
              </a:buClr>
              <a:buSzPts val="2000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8761D"/>
              </a:buClr>
              <a:buSzPts val="2000"/>
              <a:buChar char="–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8761D"/>
              </a:buClr>
              <a:buSzPts val="2000"/>
              <a:buChar char="»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8761D"/>
              </a:buClr>
              <a:buSzPts val="1800"/>
              <a:buChar char="•"/>
              <a:defRPr>
                <a:solidFill>
                  <a:srgbClr val="000000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8761D"/>
              </a:buClr>
              <a:buSzPts val="1800"/>
              <a:buChar char="•"/>
              <a:defRPr>
                <a:solidFill>
                  <a:srgbClr val="000000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8761D"/>
              </a:buClr>
              <a:buSzPts val="1800"/>
              <a:buChar char="•"/>
              <a:defRPr>
                <a:solidFill>
                  <a:srgbClr val="000000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8761D"/>
              </a:buClr>
              <a:buSzPts val="1800"/>
              <a:buChar char="•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3">
            <a:alphaModFix/>
          </a:blip>
          <a:srcRect l="42576" t="43383" r="44795" b="44521"/>
          <a:stretch/>
        </p:blipFill>
        <p:spPr>
          <a:xfrm>
            <a:off x="7860637" y="4283538"/>
            <a:ext cx="1154784" cy="62216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/>
          <p:nvPr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700" y="1402174"/>
            <a:ext cx="4316576" cy="23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CA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Title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 txBox="1">
            <a:spLocks noGrp="1"/>
          </p:cNvSpPr>
          <p:nvPr>
            <p:ph type="body" idx="3"/>
          </p:nvPr>
        </p:nvSpPr>
        <p:spPr>
          <a:xfrm>
            <a:off x="336652" y="3436891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/ Subtitle Here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1290405" y="6477936"/>
            <a:ext cx="1594309" cy="28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@twitter</a:t>
            </a:r>
            <a:endParaRPr sz="1200" b="1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CA"/>
              <a:t>Click to edit title</a:t>
            </a:r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body" idx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Click to edit text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CA"/>
              <a:t>Second level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/>
              <a:t>Third level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CA"/>
              <a:t>Fourth level</a:t>
            </a:r>
            <a:endParaRPr/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CA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Macintosh PowerPoint</Application>
  <PresentationFormat>On-screen Show (16:9)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Helvetica Neue Light</vt:lpstr>
      <vt:lpstr>Calibri</vt:lpstr>
      <vt:lpstr>Office Theme</vt:lpstr>
      <vt:lpstr>PowerPoint Presentation</vt:lpstr>
      <vt:lpstr>Click to edit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1</cp:revision>
  <dcterms:created xsi:type="dcterms:W3CDTF">2015-04-06T18:30:18Z</dcterms:created>
  <dcterms:modified xsi:type="dcterms:W3CDTF">2023-02-06T13:55:38Z</dcterms:modified>
</cp:coreProperties>
</file>