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5" r:id="rId4"/>
    <p:sldId id="264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CFA"/>
    <a:srgbClr val="000C0E"/>
    <a:srgbClr val="122139"/>
    <a:srgbClr val="8CD0B9"/>
    <a:srgbClr val="006753"/>
    <a:srgbClr val="EF434F"/>
    <a:srgbClr val="F8101E"/>
    <a:srgbClr val="1579D1"/>
    <a:srgbClr val="013B74"/>
    <a:srgbClr val="1E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58" autoAdjust="0"/>
    <p:restoredTop sz="94422"/>
  </p:normalViewPr>
  <p:slideViewPr>
    <p:cSldViewPr snapToGrid="0" snapToObjects="1">
      <p:cViewPr varScale="1">
        <p:scale>
          <a:sx n="161" d="100"/>
          <a:sy n="161" d="100"/>
        </p:scale>
        <p:origin x="1368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83832"/>
            <a:ext cx="5927558" cy="1240903"/>
          </a:xfrm>
          <a:solidFill>
            <a:srgbClr val="006753"/>
          </a:solidFill>
        </p:spPr>
        <p:txBody>
          <a:bodyPr lIns="360000" anchor="ctr">
            <a:noAutofit/>
          </a:bodyPr>
          <a:lstStyle>
            <a:lvl1pPr marL="0" indent="0" algn="l">
              <a:lnSpc>
                <a:spcPts val="5260"/>
              </a:lnSpc>
              <a:buNone/>
              <a:defRPr sz="4800" b="1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34315"/>
            <a:ext cx="2823411" cy="403106"/>
          </a:xfrm>
          <a:solidFill>
            <a:srgbClr val="000C0E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0" i="0">
                <a:solidFill>
                  <a:srgbClr val="8CD0B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6" y="276111"/>
            <a:ext cx="3696072" cy="7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C0E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5" y="1819044"/>
            <a:ext cx="7197179" cy="15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4876799"/>
          </a:xfrm>
          <a:prstGeom prst="rect">
            <a:avLst/>
          </a:prstGeom>
          <a:solidFill>
            <a:srgbClr val="000C0E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788450"/>
            <a:ext cx="9144000" cy="4088349"/>
          </a:xfrm>
          <a:prstGeom prst="rect">
            <a:avLst/>
          </a:prstGeom>
          <a:solidFill>
            <a:srgbClr val="F6FC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-12287"/>
            <a:ext cx="8389903" cy="800739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1951" y="1200151"/>
            <a:ext cx="7280107" cy="3394472"/>
          </a:xfrm>
        </p:spPr>
        <p:txBody>
          <a:bodyPr/>
          <a:lstStyle>
            <a:lvl1pPr>
              <a:buClr>
                <a:srgbClr val="00675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00675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00675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006753"/>
              </a:buClr>
              <a:defRPr>
                <a:latin typeface="Arial"/>
                <a:cs typeface="Arial"/>
              </a:defRPr>
            </a:lvl4pPr>
            <a:lvl5pPr>
              <a:buClr>
                <a:srgbClr val="00675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4" t="-4958" r="81872" b="-6358"/>
          <a:stretch/>
        </p:blipFill>
        <p:spPr>
          <a:xfrm>
            <a:off x="8507614" y="120980"/>
            <a:ext cx="476083" cy="5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52" y="1866337"/>
            <a:ext cx="2967789" cy="23928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2" y="372070"/>
            <a:ext cx="2776914" cy="5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4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56" r:id="rId3"/>
    <p:sldLayoutId id="214748366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F693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F6936"/>
        </a:buClr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F693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F6936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F6936"/>
        </a:buClr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8400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42" y="1866337"/>
            <a:ext cx="3298589" cy="2392842"/>
          </a:xfrm>
          <a:ln>
            <a:noFill/>
          </a:ln>
        </p:spPr>
        <p:txBody>
          <a:bodyPr/>
          <a:lstStyle/>
          <a:p>
            <a:r>
              <a:rPr lang="en-CA" dirty="0"/>
              <a:t>Click to here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3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259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3090</TotalTime>
  <Words>29</Words>
  <Application>Microsoft Macintosh PowerPoint</Application>
  <PresentationFormat>On-screen Show (16:9)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 Neue Light</vt:lpstr>
      <vt:lpstr>Office Theme</vt:lpstr>
      <vt:lpstr>PowerPoint Presentation</vt:lpstr>
      <vt:lpstr>Click to edit title</vt:lpstr>
      <vt:lpstr>Click to here edit title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jcrowley@linuxfoundation.org</cp:lastModifiedBy>
  <cp:revision>48</cp:revision>
  <dcterms:created xsi:type="dcterms:W3CDTF">2015-04-06T18:30:18Z</dcterms:created>
  <dcterms:modified xsi:type="dcterms:W3CDTF">2023-02-03T18:59:07Z</dcterms:modified>
</cp:coreProperties>
</file>