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RXkZ1gTq5FX8AX119oMPT1SLi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16C"/>
    <a:srgbClr val="2D7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/>
    <p:restoredTop sz="94694"/>
  </p:normalViewPr>
  <p:slideViewPr>
    <p:cSldViewPr snapToGrid="0">
      <p:cViewPr varScale="1">
        <p:scale>
          <a:sx n="161" d="100"/>
          <a:sy n="161" d="100"/>
        </p:scale>
        <p:origin x="41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03106"/>
          </a:xfrm>
          <a:prstGeom prst="rect">
            <a:avLst/>
          </a:prstGeom>
          <a:solidFill>
            <a:srgbClr val="DD816C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626" y="4416187"/>
            <a:ext cx="876153" cy="2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4">
            <a:alphaModFix/>
          </a:blip>
          <a:srcRect l="12639" t="25708" r="12616" b="25712"/>
          <a:stretch/>
        </p:blipFill>
        <p:spPr>
          <a:xfrm>
            <a:off x="417095" y="514662"/>
            <a:ext cx="3641558" cy="1331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>
            <a:solidFill>
              <a:srgbClr val="2D7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»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 l="12023" t="30302" r="12023" b="30298"/>
          <a:stretch/>
        </p:blipFill>
        <p:spPr>
          <a:xfrm>
            <a:off x="1457425" y="1662965"/>
            <a:ext cx="6229152" cy="181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>
            <a:solidFill>
              <a:srgbClr val="2D7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 sz="1600">
                <a:solidFill>
                  <a:schemeClr val="lt1"/>
                </a:solidFill>
              </a:rPr>
              <a:t>@twitterhandle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3"/>
          </p:nvPr>
        </p:nvSpPr>
        <p:spPr>
          <a:xfrm>
            <a:off x="328770" y="3436891"/>
            <a:ext cx="3033886" cy="403106"/>
          </a:xfrm>
          <a:prstGeom prst="rect">
            <a:avLst/>
          </a:prstGeom>
          <a:solidFill>
            <a:srgbClr val="DD816C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D816C"/>
              </a:buClr>
              <a:buSzPts val="2800"/>
              <a:buChar char="•"/>
            </a:pPr>
            <a:r>
              <a:rPr lang="en-CA" dirty="0"/>
              <a:t>Click to edit text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DD816C"/>
              </a:buClr>
              <a:buSzPts val="2400"/>
              <a:buChar char="–"/>
            </a:pPr>
            <a:r>
              <a:rPr lang="en-CA" dirty="0"/>
              <a:t>Second level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DD816C"/>
              </a:buClr>
              <a:buSzPts val="2000"/>
              <a:buChar char="•"/>
            </a:pPr>
            <a:r>
              <a:rPr lang="en-CA" dirty="0"/>
              <a:t>Third level</a:t>
            </a:r>
            <a:endParaRPr dirty="0"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816C"/>
              </a:buClr>
              <a:buSzPts val="2000"/>
              <a:buChar char="–"/>
            </a:pPr>
            <a:r>
              <a:rPr lang="en-CA" dirty="0"/>
              <a:t>Fourth level</a:t>
            </a:r>
            <a:endParaRPr dirty="0"/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816C"/>
              </a:buClr>
              <a:buSzPts val="2000"/>
              <a:buChar char="»"/>
            </a:pPr>
            <a:r>
              <a:rPr lang="en-CA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On-screen Show (16:9)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1</cp:revision>
  <dcterms:created xsi:type="dcterms:W3CDTF">2015-04-06T18:30:18Z</dcterms:created>
  <dcterms:modified xsi:type="dcterms:W3CDTF">2023-02-23T21:21:01Z</dcterms:modified>
</cp:coreProperties>
</file>