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1oqrPg5WnFLS0sH6ZgXfBLJRN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674"/>
    <a:srgbClr val="111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5;p1" descr="Logo&#10;&#10;Description automatically generated">
            <a:extLst>
              <a:ext uri="{FF2B5EF4-FFF2-40B4-BE49-F238E27FC236}">
                <a16:creationId xmlns:a16="http://schemas.microsoft.com/office/drawing/2014/main" id="{4F38192A-1060-25F7-077D-0CEB282C1FA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22449" y="1811521"/>
            <a:ext cx="7947102" cy="323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" descr="Logo&#10;&#10;Description automatically generated">
            <a:extLst>
              <a:ext uri="{FF2B5EF4-FFF2-40B4-BE49-F238E27FC236}">
                <a16:creationId xmlns:a16="http://schemas.microsoft.com/office/drawing/2014/main" id="{6138B898-68A3-900C-E91D-DEEB2056D0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065793" y="261501"/>
            <a:ext cx="2754499" cy="11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Conten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1;p6" descr="Logo&#10;&#10;Description automatically generated">
            <a:extLst>
              <a:ext uri="{FF2B5EF4-FFF2-40B4-BE49-F238E27FC236}">
                <a16:creationId xmlns:a16="http://schemas.microsoft.com/office/drawing/2014/main" id="{B4D39934-608E-E3E1-3603-C4909B9CD9B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779620" y="103080"/>
            <a:ext cx="2040672" cy="8306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4F0824-5522-BA67-EF15-462CDA344BB9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3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/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0;p3">
            <a:extLst>
              <a:ext uri="{FF2B5EF4-FFF2-40B4-BE49-F238E27FC236}">
                <a16:creationId xmlns:a16="http://schemas.microsoft.com/office/drawing/2014/main" id="{4D62105C-F857-1DCD-03AE-4E281B6794AF}"/>
              </a:ext>
            </a:extLst>
          </p:cNvPr>
          <p:cNvSpPr txBox="1"/>
          <p:nvPr userDrawn="1"/>
        </p:nvSpPr>
        <p:spPr>
          <a:xfrm>
            <a:off x="274784" y="3865692"/>
            <a:ext cx="513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53;p3" descr="Logo&#10;&#10;Description automatically generated">
            <a:extLst>
              <a:ext uri="{FF2B5EF4-FFF2-40B4-BE49-F238E27FC236}">
                <a16:creationId xmlns:a16="http://schemas.microsoft.com/office/drawing/2014/main" id="{78182758-8E04-25EC-33E2-32E0C3AB75B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62142" y="2383640"/>
            <a:ext cx="3965205" cy="161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6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0;p5">
            <a:extLst>
              <a:ext uri="{FF2B5EF4-FFF2-40B4-BE49-F238E27FC236}">
                <a16:creationId xmlns:a16="http://schemas.microsoft.com/office/drawing/2014/main" id="{DBF0472C-A1DB-9D71-D1CA-D0778F55E192}"/>
              </a:ext>
            </a:extLst>
          </p:cNvPr>
          <p:cNvSpPr txBox="1"/>
          <p:nvPr userDrawn="1"/>
        </p:nvSpPr>
        <p:spPr>
          <a:xfrm>
            <a:off x="274784" y="4654991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81;p5" descr="Logo&#10;&#10;Description automatically generated">
            <a:extLst>
              <a:ext uri="{FF2B5EF4-FFF2-40B4-BE49-F238E27FC236}">
                <a16:creationId xmlns:a16="http://schemas.microsoft.com/office/drawing/2014/main" id="{D53C9F6C-ADC2-E929-4DF3-D37FAD57FE2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62142" y="3201252"/>
            <a:ext cx="3965207" cy="161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60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1124E"/>
            </a:gs>
            <a:gs pos="0">
              <a:srgbClr val="6C3674"/>
            </a:gs>
          </a:gsLst>
          <a:lin ang="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838200" y="31414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Montserrat</vt:lpstr>
      <vt:lpstr>Nunito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6</cp:revision>
  <dcterms:created xsi:type="dcterms:W3CDTF">2019-07-29T21:37:05Z</dcterms:created>
  <dcterms:modified xsi:type="dcterms:W3CDTF">2023-03-23T15:07:55Z</dcterms:modified>
</cp:coreProperties>
</file>