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Montserrat" panose="00000500000000000000" pitchFamily="2" charset="0"/>
      <p:regular r:id="rId13"/>
      <p:bold r:id="rId14"/>
      <p:italic r:id="rId15"/>
      <p:boldItalic r:id="rId16"/>
    </p:embeddedFont>
    <p:embeddedFont>
      <p:font typeface="Nunito" pitchFamily="2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1" roundtripDataSignature="AMtx7mgiSUGPhk+aPtlWVddZbC+8N3UMy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62AA"/>
    <a:srgbClr val="6389C6"/>
    <a:srgbClr val="373737"/>
    <a:srgbClr val="11124E"/>
    <a:srgbClr val="6C3674"/>
    <a:srgbClr val="ED79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viewProps" Target="viewProp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cncfcolocatedevents@cncf.io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cncfcolocatedevents@cncf.io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cncfcolocatedevents@cncf.io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This slide is for marketing + promoting your talk! Please select the appropriate slide for your talk type: Two-speakers, One-Speaker or Panel +  add your talk and speaker details to the slide.  To add a photo(s): Right click on the image placeholder and select replace and upload a photo.  You can then save the individual slide as an image to use when tweeting or sharing on LinkedIn or Facebook.  Please email </a:t>
            </a:r>
            <a:r>
              <a:rPr lang="en-CA" sz="900" u="sng">
                <a:solidFill>
                  <a:srgbClr val="1155CC"/>
                </a:solid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cncfcolocatedevents@cncf.io</a:t>
            </a: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if you have any questions.</a:t>
            </a:r>
            <a:endParaRPr/>
          </a:p>
        </p:txBody>
      </p:sp>
      <p:sp>
        <p:nvSpPr>
          <p:cNvPr id="136" name="Google Shape;13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This slide is for marketing + promoting your talk! Please select the appropriate slide for your talk type: Two-speakers, One-Speaker or Panel +  add your talk and speaker details to the slide.  To add a photo(s): Right click on the image placeholder and select replace and upload a photo.  You can then save the individual slide as an image to use when tweeting or sharing on LinkedIn or Facebook.  Please email </a:t>
            </a:r>
            <a:r>
              <a:rPr lang="en-CA" sz="900" u="sng">
                <a:solidFill>
                  <a:srgbClr val="1155CC"/>
                </a:solid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cncfcolocatedevents@cncf.io</a:t>
            </a: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if you have any questions.</a:t>
            </a:r>
            <a:endParaRPr/>
          </a:p>
        </p:txBody>
      </p:sp>
      <p:sp>
        <p:nvSpPr>
          <p:cNvPr id="147" name="Google Shape;14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This slide is for marketing + promoting your talk! Please select the appropriate slide for your talk type: Two-speakers, One-Speaker or Panel +  add your talk and speaker details to the slide.  To add a photo(s): Right click on the image placeholder and select replace and upload a photo.  You can then save the individual slide as an image to use when tweeting or sharing on LinkedIn or Facebook.  Please email </a:t>
            </a:r>
            <a:r>
              <a:rPr lang="en-CA" sz="900" u="sng">
                <a:solidFill>
                  <a:srgbClr val="1155CC"/>
                </a:solid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cncfcolocatedevents@cncf.io</a:t>
            </a: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if you have any questions.</a:t>
            </a:r>
            <a:endParaRPr/>
          </a:p>
        </p:txBody>
      </p:sp>
      <p:sp>
        <p:nvSpPr>
          <p:cNvPr id="156" name="Google Shape;15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bg>
      <p:bgPr>
        <a:solidFill>
          <a:schemeClr val="bg1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&#10;&#10;Description automatically generated with low confidence">
            <a:extLst>
              <a:ext uri="{FF2B5EF4-FFF2-40B4-BE49-F238E27FC236}">
                <a16:creationId xmlns:a16="http://schemas.microsoft.com/office/drawing/2014/main" id="{3F52B342-777F-6E05-D1AD-355549D6B6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75678" y="2243110"/>
            <a:ext cx="9240644" cy="23717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mparison" type="twoTxTwoObj">
  <p:cSld name="TWO_OBJECTS_WITH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6" name="Google Shape;36;p1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8" name="Google Shape;38;p1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 type="titleOnly">
  <p:cSld name="TITLE_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 type="blank">
  <p:cSld name="BLANK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 with Caption" type="objTx">
  <p:cSld name="OBJECT_WITH_CAPTION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5" name="Google Shape;45;p1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Picture with Caption" type="picTx">
  <p:cSld name="PICTURE_WITH_CAPTION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1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Vertical Text" type="vertTx">
  <p:cSld name="VERTICAL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Vertical Title and Text" type="vertTitleAndTx">
  <p:cSld name="VERTICAL_TITLE_AND_VERTICAL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Slide">
  <p:cSld name="4_Title Slid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logo&#10;&#10;Description automatically generated">
            <a:extLst>
              <a:ext uri="{FF2B5EF4-FFF2-40B4-BE49-F238E27FC236}">
                <a16:creationId xmlns:a16="http://schemas.microsoft.com/office/drawing/2014/main" id="{06462C85-1DC3-333B-1F2A-5D8CADD50D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79360" y="399455"/>
            <a:ext cx="3740932" cy="9619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2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7" name="Google Shape;77;p2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2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9" name="Google Shape;79;p2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95" name="Google Shape;95;p2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6" name="Google Shape;96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3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Google Shape;102;p3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3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9" name="Google Shape;109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3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3886DC15-6A38-55E0-830E-D9E5BF5C1C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31972" y="215028"/>
            <a:ext cx="2456346" cy="63163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FA31140-0F8F-42D5-74D5-21B7BAC56384}"/>
              </a:ext>
            </a:extLst>
          </p:cNvPr>
          <p:cNvSpPr/>
          <p:nvPr userDrawn="1"/>
        </p:nvSpPr>
        <p:spPr>
          <a:xfrm>
            <a:off x="0" y="1093862"/>
            <a:ext cx="12191999" cy="57641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997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/Double 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41;p3">
            <a:extLst>
              <a:ext uri="{FF2B5EF4-FFF2-40B4-BE49-F238E27FC236}">
                <a16:creationId xmlns:a16="http://schemas.microsoft.com/office/drawing/2014/main" id="{1AED61A4-7B20-40B5-FB10-D585AFFC90C5}"/>
              </a:ext>
            </a:extLst>
          </p:cNvPr>
          <p:cNvSpPr txBox="1"/>
          <p:nvPr userDrawn="1"/>
        </p:nvSpPr>
        <p:spPr>
          <a:xfrm>
            <a:off x="274784" y="3508853"/>
            <a:ext cx="5139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</a:pPr>
            <a:r>
              <a:rPr lang="en-CA" sz="2000" b="1" i="0" u="none" strike="noStrike" cap="none" dirty="0">
                <a:solidFill>
                  <a:schemeClr val="lt1"/>
                </a:solidFill>
                <a:latin typeface="Montserrat" panose="00000500000000000000" pitchFamily="2" charset="0"/>
                <a:sym typeface="Arial"/>
              </a:rPr>
              <a:t>18 April 2023</a:t>
            </a:r>
            <a:br>
              <a:rPr lang="en-CA" sz="2000" b="1" i="0" u="none" strike="noStrike" cap="none" dirty="0">
                <a:solidFill>
                  <a:schemeClr val="lt1"/>
                </a:solidFill>
                <a:latin typeface="Montserrat" panose="00000500000000000000" pitchFamily="2" charset="0"/>
                <a:sym typeface="Arial"/>
              </a:rPr>
            </a:br>
            <a:r>
              <a:rPr lang="en-CA" sz="2000" b="1" i="0" u="none" strike="noStrike" cap="none" dirty="0">
                <a:solidFill>
                  <a:schemeClr val="lt1"/>
                </a:solidFill>
                <a:latin typeface="Montserrat" panose="00000500000000000000" pitchFamily="2" charset="0"/>
                <a:sym typeface="Arial"/>
              </a:rPr>
              <a:t>Amsterdam, The Netherlands</a:t>
            </a:r>
            <a:endParaRPr sz="2000" dirty="0">
              <a:latin typeface="Montserrat" panose="00000500000000000000" pitchFamily="2" charset="0"/>
            </a:endParaRPr>
          </a:p>
        </p:txBody>
      </p:sp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3B169BCD-E8F2-1B63-91BE-6EFA981A21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9225" y="2516644"/>
            <a:ext cx="4320688" cy="1111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070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 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41;p3">
            <a:extLst>
              <a:ext uri="{FF2B5EF4-FFF2-40B4-BE49-F238E27FC236}">
                <a16:creationId xmlns:a16="http://schemas.microsoft.com/office/drawing/2014/main" id="{9C03094C-D9BD-689A-6B97-8DDC799D14D2}"/>
              </a:ext>
            </a:extLst>
          </p:cNvPr>
          <p:cNvSpPr txBox="1"/>
          <p:nvPr userDrawn="1"/>
        </p:nvSpPr>
        <p:spPr>
          <a:xfrm>
            <a:off x="274784" y="4591305"/>
            <a:ext cx="5139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</a:pPr>
            <a:r>
              <a:rPr lang="en-CA" sz="2000" b="1" i="0" u="none" strike="noStrike" cap="none" dirty="0">
                <a:solidFill>
                  <a:schemeClr val="lt1"/>
                </a:solidFill>
                <a:latin typeface="Montserrat" panose="00000500000000000000" pitchFamily="2" charset="0"/>
                <a:sym typeface="Arial"/>
              </a:rPr>
              <a:t>18 April 2023</a:t>
            </a:r>
            <a:br>
              <a:rPr lang="en-CA" sz="2000" b="1" i="0" u="none" strike="noStrike" cap="none" dirty="0">
                <a:solidFill>
                  <a:schemeClr val="lt1"/>
                </a:solidFill>
                <a:latin typeface="Montserrat" panose="00000500000000000000" pitchFamily="2" charset="0"/>
                <a:sym typeface="Arial"/>
              </a:rPr>
            </a:br>
            <a:r>
              <a:rPr lang="en-CA" sz="2000" b="1" i="0" u="none" strike="noStrike" cap="none" dirty="0">
                <a:solidFill>
                  <a:schemeClr val="lt1"/>
                </a:solidFill>
                <a:latin typeface="Montserrat" panose="00000500000000000000" pitchFamily="2" charset="0"/>
                <a:sym typeface="Arial"/>
              </a:rPr>
              <a:t>Amsterdam, The Netherlands</a:t>
            </a:r>
            <a:endParaRPr sz="2000" dirty="0">
              <a:latin typeface="Montserrat" panose="00000500000000000000" pitchFamily="2" charset="0"/>
            </a:endParaRPr>
          </a:p>
        </p:txBody>
      </p:sp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8068F424-41DF-32D3-9CBC-0FE40C3352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9225" y="3599096"/>
            <a:ext cx="4320688" cy="1111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119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Header" type="secHead">
  <p:cSld name="SECTION_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162AA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4" r:id="rId3"/>
    <p:sldLayoutId id="2147483675" r:id="rId4"/>
    <p:sldLayoutId id="2147483676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  <p:sldLayoutId id="2147483663" r:id="rId18"/>
    <p:sldLayoutId id="2147483664" r:id="rId19"/>
    <p:sldLayoutId id="2147483665" r:id="rId20"/>
    <p:sldLayoutId id="2147483666" r:id="rId21"/>
    <p:sldLayoutId id="2147483667" r:id="rId22"/>
    <p:sldLayoutId id="2147483668" r:id="rId23"/>
    <p:sldLayoutId id="2147483669" r:id="rId24"/>
    <p:sldLayoutId id="2147483670" r:id="rId25"/>
    <p:sldLayoutId id="2147483671" r:id="rId26"/>
    <p:sldLayoutId id="2147483672" r:id="rId27"/>
    <p:sldLayoutId id="2147483673" r:id="rId2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"/>
          <p:cNvSpPr txBox="1"/>
          <p:nvPr/>
        </p:nvSpPr>
        <p:spPr>
          <a:xfrm>
            <a:off x="729046" y="301797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CA" sz="3600" b="0" i="1" u="none" strike="noStrike" cap="none" dirty="0">
                <a:solidFill>
                  <a:schemeClr val="lt1"/>
                </a:solidFill>
                <a:latin typeface="Montserrat" panose="00000500000000000000" pitchFamily="2" charset="0"/>
                <a:sym typeface="Arial"/>
              </a:rPr>
              <a:t>Speaker Name</a:t>
            </a:r>
            <a:endParaRPr dirty="0">
              <a:latin typeface="Montserrat" panose="00000500000000000000" pitchFamily="2" charset="0"/>
            </a:endParaRPr>
          </a:p>
        </p:txBody>
      </p:sp>
      <p:sp>
        <p:nvSpPr>
          <p:cNvPr id="127" name="Google Shape;127;p2"/>
          <p:cNvSpPr txBox="1"/>
          <p:nvPr/>
        </p:nvSpPr>
        <p:spPr>
          <a:xfrm>
            <a:off x="627791" y="209870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0"/>
              <a:buFont typeface="Arial"/>
              <a:buNone/>
            </a:pPr>
            <a:r>
              <a:rPr lang="en-CA" sz="7500" b="1" i="0" u="none" strike="noStrike" cap="none" dirty="0">
                <a:solidFill>
                  <a:schemeClr val="lt1"/>
                </a:solidFill>
                <a:latin typeface="Montserrat" panose="00000500000000000000" pitchFamily="2" charset="0"/>
                <a:sym typeface="Arial"/>
              </a:rPr>
              <a:t>Title</a:t>
            </a:r>
            <a:endParaRPr dirty="0">
              <a:latin typeface="Montserrat" panose="00000500000000000000" pitchFamily="2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"/>
          <p:cNvSpPr txBox="1"/>
          <p:nvPr/>
        </p:nvSpPr>
        <p:spPr>
          <a:xfrm>
            <a:off x="403682" y="-10372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CA" sz="4400" b="1" i="0" u="none" strike="noStrike" cap="none" dirty="0">
                <a:solidFill>
                  <a:schemeClr val="lt1"/>
                </a:solidFill>
                <a:latin typeface="Montserrat" panose="00000500000000000000" pitchFamily="2" charset="0"/>
                <a:sym typeface="Arial"/>
              </a:rPr>
              <a:t>Title</a:t>
            </a:r>
            <a:endParaRPr dirty="0">
              <a:latin typeface="Montserrat" panose="00000500000000000000" pitchFamily="2" charset="0"/>
            </a:endParaRPr>
          </a:p>
        </p:txBody>
      </p:sp>
      <p:sp>
        <p:nvSpPr>
          <p:cNvPr id="133" name="Google Shape;133;p6"/>
          <p:cNvSpPr txBox="1"/>
          <p:nvPr/>
        </p:nvSpPr>
        <p:spPr>
          <a:xfrm>
            <a:off x="403682" y="93375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None/>
            </a:pPr>
            <a:r>
              <a:rPr lang="en-CA" sz="1800" b="0" i="0" u="none" strike="noStrike" cap="none" dirty="0">
                <a:solidFill>
                  <a:srgbClr val="262626"/>
                </a:solidFill>
                <a:latin typeface="Montserrat" panose="00000500000000000000" pitchFamily="2" charset="0"/>
                <a:sym typeface="Arial"/>
              </a:rPr>
              <a:t>Content</a:t>
            </a:r>
            <a:endParaRPr dirty="0">
              <a:latin typeface="Montserrat" panose="00000500000000000000" pitchFamily="2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"/>
          <p:cNvSpPr txBox="1"/>
          <p:nvPr/>
        </p:nvSpPr>
        <p:spPr>
          <a:xfrm>
            <a:off x="5877689" y="4528474"/>
            <a:ext cx="253681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</a:pPr>
            <a:r>
              <a:rPr lang="en-CA" sz="2100" b="1" i="0" u="none" strike="noStrike" cap="none" dirty="0">
                <a:solidFill>
                  <a:schemeClr val="lt1"/>
                </a:solidFill>
                <a:latin typeface="Montserrat" panose="00000500000000000000" pitchFamily="2" charset="0"/>
                <a:sym typeface="Arial"/>
              </a:rPr>
              <a:t>Speaker Name</a:t>
            </a:r>
            <a:br>
              <a:rPr lang="en-CA" sz="2100" b="0" i="0" u="none" strike="noStrike" cap="none" dirty="0">
                <a:solidFill>
                  <a:schemeClr val="lt1"/>
                </a:solidFill>
                <a:latin typeface="Montserrat" panose="00000500000000000000" pitchFamily="2" charset="0"/>
                <a:sym typeface="Arial"/>
              </a:rPr>
            </a:br>
            <a:r>
              <a:rPr lang="en-CA" sz="2100" b="0" i="0" u="none" strike="noStrike" cap="none" dirty="0">
                <a:solidFill>
                  <a:schemeClr val="lt1"/>
                </a:solidFill>
                <a:latin typeface="Montserrat" panose="00000500000000000000" pitchFamily="2" charset="0"/>
                <a:sym typeface="Arial"/>
              </a:rPr>
              <a:t>Job Title</a:t>
            </a:r>
            <a:br>
              <a:rPr lang="en-CA" sz="2100" b="0" i="0" u="none" strike="noStrike" cap="none" dirty="0">
                <a:solidFill>
                  <a:schemeClr val="lt1"/>
                </a:solidFill>
                <a:latin typeface="Montserrat" panose="00000500000000000000" pitchFamily="2" charset="0"/>
                <a:sym typeface="Arial"/>
              </a:rPr>
            </a:br>
            <a:r>
              <a:rPr lang="en-CA" sz="2100" b="0" i="1" u="none" strike="noStrike" cap="none" dirty="0">
                <a:solidFill>
                  <a:schemeClr val="lt1"/>
                </a:solidFill>
                <a:latin typeface="Montserrat" panose="00000500000000000000" pitchFamily="2" charset="0"/>
                <a:sym typeface="Arial"/>
              </a:rPr>
              <a:t>Company</a:t>
            </a:r>
            <a:endParaRPr sz="2100" b="0" i="1" u="none" strike="noStrike" cap="none" dirty="0">
              <a:solidFill>
                <a:schemeClr val="lt1"/>
              </a:solidFill>
              <a:latin typeface="Montserrat" panose="00000500000000000000" pitchFamily="2" charset="0"/>
              <a:sym typeface="Arial"/>
            </a:endParaRPr>
          </a:p>
        </p:txBody>
      </p:sp>
      <p:sp>
        <p:nvSpPr>
          <p:cNvPr id="139" name="Google Shape;139;p3"/>
          <p:cNvSpPr txBox="1"/>
          <p:nvPr/>
        </p:nvSpPr>
        <p:spPr>
          <a:xfrm>
            <a:off x="838200" y="31414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0"/>
              <a:buFont typeface="Arial"/>
              <a:buNone/>
            </a:pPr>
            <a:r>
              <a:rPr lang="en-CA" sz="6000" b="1" i="0" u="none" strike="noStrike" cap="none" dirty="0">
                <a:solidFill>
                  <a:schemeClr val="lt1"/>
                </a:solidFill>
                <a:latin typeface="Montserrat" panose="00000500000000000000" pitchFamily="2" charset="0"/>
                <a:sym typeface="Arial"/>
              </a:rPr>
              <a:t>Title</a:t>
            </a:r>
            <a:endParaRPr sz="6000" dirty="0">
              <a:latin typeface="Montserrat" panose="00000500000000000000" pitchFamily="2" charset="0"/>
            </a:endParaRPr>
          </a:p>
        </p:txBody>
      </p:sp>
      <p:sp>
        <p:nvSpPr>
          <p:cNvPr id="140" name="Google Shape;140;p3"/>
          <p:cNvSpPr txBox="1"/>
          <p:nvPr/>
        </p:nvSpPr>
        <p:spPr>
          <a:xfrm>
            <a:off x="7671226" y="5039904"/>
            <a:ext cx="476048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</a:pPr>
            <a:r>
              <a:rPr lang="en-CA" sz="2100" b="1" i="0" u="none" strike="noStrike" cap="none" dirty="0">
                <a:solidFill>
                  <a:schemeClr val="lt1"/>
                </a:solidFill>
                <a:latin typeface="Montserrat" panose="00000500000000000000" pitchFamily="2" charset="0"/>
                <a:sym typeface="Arial"/>
              </a:rPr>
              <a:t>Speaker Name</a:t>
            </a:r>
            <a:br>
              <a:rPr lang="en-CA" sz="2100" b="0" i="0" u="none" strike="noStrike" cap="none" dirty="0">
                <a:solidFill>
                  <a:schemeClr val="lt1"/>
                </a:solidFill>
                <a:latin typeface="Montserrat" panose="00000500000000000000" pitchFamily="2" charset="0"/>
                <a:sym typeface="Arial"/>
              </a:rPr>
            </a:br>
            <a:r>
              <a:rPr lang="en-CA" sz="2100" b="0" i="0" u="none" strike="noStrike" cap="none" dirty="0">
                <a:solidFill>
                  <a:schemeClr val="lt1"/>
                </a:solidFill>
                <a:latin typeface="Montserrat" panose="00000500000000000000" pitchFamily="2" charset="0"/>
                <a:sym typeface="Arial"/>
              </a:rPr>
              <a:t>Job Title</a:t>
            </a:r>
            <a:br>
              <a:rPr lang="en-CA" sz="2100" b="0" i="0" u="none" strike="noStrike" cap="none" dirty="0">
                <a:solidFill>
                  <a:schemeClr val="lt1"/>
                </a:solidFill>
                <a:latin typeface="Montserrat" panose="00000500000000000000" pitchFamily="2" charset="0"/>
                <a:sym typeface="Arial"/>
              </a:rPr>
            </a:br>
            <a:r>
              <a:rPr lang="en-CA" sz="2100" b="0" i="1" u="none" strike="noStrike" cap="none" dirty="0">
                <a:solidFill>
                  <a:schemeClr val="lt1"/>
                </a:solidFill>
                <a:latin typeface="Montserrat" panose="00000500000000000000" pitchFamily="2" charset="0"/>
                <a:sym typeface="Arial"/>
              </a:rPr>
              <a:t>Company</a:t>
            </a:r>
            <a:endParaRPr sz="2100" b="0" i="1" u="none" strike="noStrike" cap="none" dirty="0">
              <a:solidFill>
                <a:schemeClr val="lt1"/>
              </a:solidFill>
              <a:latin typeface="Montserrat" panose="00000500000000000000" pitchFamily="2" charset="0"/>
              <a:sym typeface="Arial"/>
            </a:endParaRPr>
          </a:p>
        </p:txBody>
      </p:sp>
      <p:pic>
        <p:nvPicPr>
          <p:cNvPr id="143" name="Google Shape;143;p3"/>
          <p:cNvPicPr preferRelativeResize="0"/>
          <p:nvPr/>
        </p:nvPicPr>
        <p:blipFill rotWithShape="1">
          <a:blip r:embed="rId3">
            <a:alphaModFix/>
          </a:blip>
          <a:srcRect l="308" r="317"/>
          <a:stretch/>
        </p:blipFill>
        <p:spPr>
          <a:xfrm>
            <a:off x="5879138" y="1887700"/>
            <a:ext cx="2536825" cy="255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3"/>
          <p:cNvPicPr preferRelativeResize="0"/>
          <p:nvPr/>
        </p:nvPicPr>
        <p:blipFill rotWithShape="1">
          <a:blip r:embed="rId3">
            <a:alphaModFix/>
          </a:blip>
          <a:srcRect l="308" r="317"/>
          <a:stretch/>
        </p:blipFill>
        <p:spPr>
          <a:xfrm>
            <a:off x="8803338" y="2389700"/>
            <a:ext cx="2536825" cy="255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4"/>
          <p:cNvSpPr txBox="1"/>
          <p:nvPr/>
        </p:nvSpPr>
        <p:spPr>
          <a:xfrm>
            <a:off x="9289560" y="2946128"/>
            <a:ext cx="3072491" cy="1605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CA" sz="2400" b="1" i="0" u="none" strike="noStrike" cap="none" dirty="0">
                <a:solidFill>
                  <a:schemeClr val="lt1"/>
                </a:solidFill>
                <a:latin typeface="Montserrat" panose="00000500000000000000" pitchFamily="2" charset="0"/>
                <a:sym typeface="Arial"/>
              </a:rPr>
              <a:t>Speaker Name</a:t>
            </a:r>
            <a:br>
              <a:rPr lang="en-CA" sz="2400" b="0" i="0" u="none" strike="noStrike" cap="none" dirty="0">
                <a:solidFill>
                  <a:schemeClr val="lt1"/>
                </a:solidFill>
                <a:latin typeface="Montserrat" panose="00000500000000000000" pitchFamily="2" charset="0"/>
                <a:sym typeface="Arial"/>
              </a:rPr>
            </a:br>
            <a:r>
              <a:rPr lang="en-CA" sz="2400" b="0" i="0" u="none" strike="noStrike" cap="none" dirty="0">
                <a:solidFill>
                  <a:schemeClr val="lt1"/>
                </a:solidFill>
                <a:latin typeface="Montserrat" panose="00000500000000000000" pitchFamily="2" charset="0"/>
                <a:sym typeface="Arial"/>
              </a:rPr>
              <a:t>Job Title</a:t>
            </a:r>
            <a:br>
              <a:rPr lang="en-CA" sz="2400" b="0" i="0" u="none" strike="noStrike" cap="none" dirty="0">
                <a:solidFill>
                  <a:schemeClr val="lt1"/>
                </a:solidFill>
                <a:latin typeface="Montserrat" panose="00000500000000000000" pitchFamily="2" charset="0"/>
                <a:sym typeface="Arial"/>
              </a:rPr>
            </a:br>
            <a:r>
              <a:rPr lang="en-CA" sz="2400" b="0" i="1" u="none" strike="noStrike" cap="none" dirty="0">
                <a:solidFill>
                  <a:schemeClr val="lt1"/>
                </a:solidFill>
                <a:latin typeface="Montserrat" panose="00000500000000000000" pitchFamily="2" charset="0"/>
                <a:sym typeface="Arial"/>
              </a:rPr>
              <a:t>Company</a:t>
            </a:r>
            <a:endParaRPr sz="2400" b="0" i="1" u="none" strike="noStrike" cap="none" dirty="0">
              <a:solidFill>
                <a:schemeClr val="lt1"/>
              </a:solidFill>
              <a:latin typeface="Montserrat" panose="00000500000000000000" pitchFamily="2" charset="0"/>
              <a:sym typeface="Arial"/>
            </a:endParaRPr>
          </a:p>
        </p:txBody>
      </p:sp>
      <p:pic>
        <p:nvPicPr>
          <p:cNvPr id="153" name="Google Shape;153;p4"/>
          <p:cNvPicPr preferRelativeResize="0"/>
          <p:nvPr/>
        </p:nvPicPr>
        <p:blipFill rotWithShape="1">
          <a:blip r:embed="rId3">
            <a:alphaModFix/>
          </a:blip>
          <a:srcRect l="308" r="317"/>
          <a:stretch/>
        </p:blipFill>
        <p:spPr>
          <a:xfrm>
            <a:off x="6146800" y="2281752"/>
            <a:ext cx="2915975" cy="293422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39;p3">
            <a:extLst>
              <a:ext uri="{FF2B5EF4-FFF2-40B4-BE49-F238E27FC236}">
                <a16:creationId xmlns:a16="http://schemas.microsoft.com/office/drawing/2014/main" id="{5A5B028C-BFF1-404B-9CE9-42EC5E97DAB0}"/>
              </a:ext>
            </a:extLst>
          </p:cNvPr>
          <p:cNvSpPr txBox="1"/>
          <p:nvPr/>
        </p:nvSpPr>
        <p:spPr>
          <a:xfrm>
            <a:off x="838200" y="31414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0"/>
              <a:buFont typeface="Arial"/>
              <a:buNone/>
            </a:pPr>
            <a:r>
              <a:rPr lang="en-CA" sz="6000" b="1" i="0" u="none" strike="noStrike" cap="none" dirty="0">
                <a:solidFill>
                  <a:schemeClr val="lt1"/>
                </a:solidFill>
                <a:latin typeface="Montserrat" panose="00000500000000000000" pitchFamily="2" charset="0"/>
                <a:sym typeface="Arial"/>
              </a:rPr>
              <a:t>Title</a:t>
            </a:r>
            <a:endParaRPr sz="6000" dirty="0">
              <a:latin typeface="Montserrat" panose="00000500000000000000" pitchFamily="2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5"/>
          <p:cNvSpPr txBox="1"/>
          <p:nvPr/>
        </p:nvSpPr>
        <p:spPr>
          <a:xfrm>
            <a:off x="4780815" y="2295653"/>
            <a:ext cx="253681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CA" sz="1800" b="1" i="0" u="none" strike="noStrike" cap="none" dirty="0">
                <a:solidFill>
                  <a:schemeClr val="lt1"/>
                </a:solidFill>
                <a:latin typeface="Montserrat" panose="00000500000000000000" pitchFamily="2" charset="0"/>
                <a:sym typeface="Arial"/>
              </a:rPr>
              <a:t>Speaker Name</a:t>
            </a:r>
            <a:br>
              <a:rPr lang="en-CA" sz="1800" b="0" i="0" u="none" strike="noStrike" cap="none" dirty="0">
                <a:solidFill>
                  <a:schemeClr val="lt1"/>
                </a:solidFill>
                <a:latin typeface="Montserrat" panose="00000500000000000000" pitchFamily="2" charset="0"/>
                <a:sym typeface="Arial"/>
              </a:rPr>
            </a:br>
            <a:r>
              <a:rPr lang="en-CA" sz="1800" b="0" i="0" u="none" strike="noStrike" cap="none" dirty="0">
                <a:solidFill>
                  <a:schemeClr val="lt1"/>
                </a:solidFill>
                <a:latin typeface="Montserrat" panose="00000500000000000000" pitchFamily="2" charset="0"/>
                <a:sym typeface="Arial"/>
              </a:rPr>
              <a:t>Job Title</a:t>
            </a:r>
            <a:br>
              <a:rPr lang="en-CA" sz="1800" b="0" i="0" u="none" strike="noStrike" cap="none" dirty="0">
                <a:solidFill>
                  <a:schemeClr val="lt1"/>
                </a:solidFill>
                <a:latin typeface="Montserrat" panose="00000500000000000000" pitchFamily="2" charset="0"/>
                <a:sym typeface="Arial"/>
              </a:rPr>
            </a:br>
            <a:r>
              <a:rPr lang="en-CA" sz="1800" b="0" i="1" u="none" strike="noStrike" cap="none" dirty="0">
                <a:solidFill>
                  <a:schemeClr val="lt1"/>
                </a:solidFill>
                <a:latin typeface="Montserrat" panose="00000500000000000000" pitchFamily="2" charset="0"/>
                <a:sym typeface="Arial"/>
              </a:rPr>
              <a:t>Company</a:t>
            </a:r>
            <a:endParaRPr sz="1800" b="0" i="1" u="none" strike="noStrike" cap="none" dirty="0">
              <a:solidFill>
                <a:schemeClr val="lt1"/>
              </a:solidFill>
              <a:latin typeface="Montserrat" panose="00000500000000000000" pitchFamily="2" charset="0"/>
              <a:sym typeface="Arial"/>
            </a:endParaRPr>
          </a:p>
        </p:txBody>
      </p:sp>
      <p:sp>
        <p:nvSpPr>
          <p:cNvPr id="159" name="Google Shape;159;p5"/>
          <p:cNvSpPr txBox="1"/>
          <p:nvPr/>
        </p:nvSpPr>
        <p:spPr>
          <a:xfrm>
            <a:off x="501337" y="263341"/>
            <a:ext cx="421279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</a:pPr>
            <a:r>
              <a:rPr lang="en-CA" sz="5000" b="1" i="0" u="none" strike="noStrike" cap="none" dirty="0">
                <a:solidFill>
                  <a:schemeClr val="lt1"/>
                </a:solidFill>
                <a:latin typeface="Montserrat" panose="00000500000000000000" pitchFamily="2" charset="0"/>
                <a:sym typeface="Arial"/>
              </a:rPr>
              <a:t>Title</a:t>
            </a:r>
            <a:endParaRPr dirty="0">
              <a:latin typeface="Montserrat" panose="00000500000000000000" pitchFamily="2" charset="0"/>
            </a:endParaRPr>
          </a:p>
        </p:txBody>
      </p:sp>
      <p:sp>
        <p:nvSpPr>
          <p:cNvPr id="160" name="Google Shape;160;p5"/>
          <p:cNvSpPr txBox="1"/>
          <p:nvPr/>
        </p:nvSpPr>
        <p:spPr>
          <a:xfrm>
            <a:off x="8279251" y="2295653"/>
            <a:ext cx="476048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CA" sz="1800" b="1" i="0" u="none" strike="noStrike" cap="none" dirty="0">
                <a:solidFill>
                  <a:schemeClr val="lt1"/>
                </a:solidFill>
                <a:latin typeface="Montserrat" panose="00000500000000000000" pitchFamily="2" charset="0"/>
                <a:sym typeface="Arial"/>
              </a:rPr>
              <a:t>Speaker Name</a:t>
            </a:r>
            <a:br>
              <a:rPr lang="en-CA" sz="1800" b="0" i="0" u="none" strike="noStrike" cap="none" dirty="0">
                <a:solidFill>
                  <a:schemeClr val="lt1"/>
                </a:solidFill>
                <a:latin typeface="Montserrat" panose="00000500000000000000" pitchFamily="2" charset="0"/>
                <a:sym typeface="Arial"/>
              </a:rPr>
            </a:br>
            <a:r>
              <a:rPr lang="en-CA" sz="1800" b="0" i="0" u="none" strike="noStrike" cap="none" dirty="0">
                <a:solidFill>
                  <a:schemeClr val="lt1"/>
                </a:solidFill>
                <a:latin typeface="Montserrat" panose="00000500000000000000" pitchFamily="2" charset="0"/>
                <a:sym typeface="Arial"/>
              </a:rPr>
              <a:t>Job Title</a:t>
            </a:r>
            <a:br>
              <a:rPr lang="en-CA" sz="1800" b="0" i="0" u="none" strike="noStrike" cap="none" dirty="0">
                <a:solidFill>
                  <a:schemeClr val="lt1"/>
                </a:solidFill>
                <a:latin typeface="Montserrat" panose="00000500000000000000" pitchFamily="2" charset="0"/>
                <a:sym typeface="Arial"/>
              </a:rPr>
            </a:br>
            <a:r>
              <a:rPr lang="en-CA" sz="1800" b="0" i="1" u="none" strike="noStrike" cap="none" dirty="0">
                <a:solidFill>
                  <a:schemeClr val="lt1"/>
                </a:solidFill>
                <a:latin typeface="Montserrat" panose="00000500000000000000" pitchFamily="2" charset="0"/>
                <a:sym typeface="Arial"/>
              </a:rPr>
              <a:t>Company</a:t>
            </a:r>
            <a:endParaRPr sz="1800" b="0" i="1" u="none" strike="noStrike" cap="none" dirty="0">
              <a:solidFill>
                <a:schemeClr val="lt1"/>
              </a:solidFill>
              <a:latin typeface="Montserrat" panose="00000500000000000000" pitchFamily="2" charset="0"/>
              <a:sym typeface="Arial"/>
            </a:endParaRPr>
          </a:p>
        </p:txBody>
      </p:sp>
      <p:sp>
        <p:nvSpPr>
          <p:cNvPr id="161" name="Google Shape;161;p5"/>
          <p:cNvSpPr txBox="1"/>
          <p:nvPr/>
        </p:nvSpPr>
        <p:spPr>
          <a:xfrm>
            <a:off x="7106641" y="2295653"/>
            <a:ext cx="253681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CA" sz="1800" b="1" i="0" u="none" strike="noStrike" cap="none" dirty="0">
                <a:solidFill>
                  <a:schemeClr val="lt1"/>
                </a:solidFill>
                <a:latin typeface="Montserrat" panose="00000500000000000000" pitchFamily="2" charset="0"/>
                <a:sym typeface="Arial"/>
              </a:rPr>
              <a:t>Speaker Name</a:t>
            </a:r>
            <a:br>
              <a:rPr lang="en-CA" sz="1800" b="0" i="0" u="none" strike="noStrike" cap="none" dirty="0">
                <a:solidFill>
                  <a:schemeClr val="lt1"/>
                </a:solidFill>
                <a:latin typeface="Montserrat" panose="00000500000000000000" pitchFamily="2" charset="0"/>
                <a:sym typeface="Arial"/>
              </a:rPr>
            </a:br>
            <a:r>
              <a:rPr lang="en-CA" sz="1800" b="0" i="0" u="none" strike="noStrike" cap="none" dirty="0">
                <a:solidFill>
                  <a:schemeClr val="lt1"/>
                </a:solidFill>
                <a:latin typeface="Montserrat" panose="00000500000000000000" pitchFamily="2" charset="0"/>
                <a:sym typeface="Arial"/>
              </a:rPr>
              <a:t>Job Title</a:t>
            </a:r>
            <a:br>
              <a:rPr lang="en-CA" sz="1800" b="0" i="0" u="none" strike="noStrike" cap="none" dirty="0">
                <a:solidFill>
                  <a:schemeClr val="lt1"/>
                </a:solidFill>
                <a:latin typeface="Montserrat" panose="00000500000000000000" pitchFamily="2" charset="0"/>
                <a:sym typeface="Arial"/>
              </a:rPr>
            </a:br>
            <a:r>
              <a:rPr lang="en-CA" sz="1800" b="0" i="1" u="none" strike="noStrike" cap="none" dirty="0">
                <a:solidFill>
                  <a:schemeClr val="lt1"/>
                </a:solidFill>
                <a:latin typeface="Montserrat" panose="00000500000000000000" pitchFamily="2" charset="0"/>
                <a:sym typeface="Arial"/>
              </a:rPr>
              <a:t>Company</a:t>
            </a:r>
            <a:endParaRPr sz="1800" b="0" i="1" u="none" strike="noStrike" cap="none" dirty="0">
              <a:solidFill>
                <a:schemeClr val="lt1"/>
              </a:solidFill>
              <a:latin typeface="Montserrat" panose="00000500000000000000" pitchFamily="2" charset="0"/>
              <a:sym typeface="Arial"/>
            </a:endParaRPr>
          </a:p>
        </p:txBody>
      </p:sp>
      <p:sp>
        <p:nvSpPr>
          <p:cNvPr id="162" name="Google Shape;162;p5"/>
          <p:cNvSpPr txBox="1"/>
          <p:nvPr/>
        </p:nvSpPr>
        <p:spPr>
          <a:xfrm>
            <a:off x="6033081" y="5479917"/>
            <a:ext cx="253681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CA" sz="1800" b="1" i="0" u="none" strike="noStrike" cap="none" dirty="0">
                <a:solidFill>
                  <a:schemeClr val="lt1"/>
                </a:solidFill>
                <a:latin typeface="Montserrat" panose="00000500000000000000" pitchFamily="2" charset="0"/>
                <a:sym typeface="Arial"/>
              </a:rPr>
              <a:t>Speaker Name</a:t>
            </a:r>
            <a:br>
              <a:rPr lang="en-CA" sz="1800" b="0" i="0" u="none" strike="noStrike" cap="none" dirty="0">
                <a:solidFill>
                  <a:schemeClr val="lt1"/>
                </a:solidFill>
                <a:latin typeface="Montserrat" panose="00000500000000000000" pitchFamily="2" charset="0"/>
                <a:sym typeface="Arial"/>
              </a:rPr>
            </a:br>
            <a:r>
              <a:rPr lang="en-CA" sz="1800" b="0" i="0" u="none" strike="noStrike" cap="none" dirty="0">
                <a:solidFill>
                  <a:schemeClr val="lt1"/>
                </a:solidFill>
                <a:latin typeface="Montserrat" panose="00000500000000000000" pitchFamily="2" charset="0"/>
                <a:sym typeface="Arial"/>
              </a:rPr>
              <a:t>Job Title</a:t>
            </a:r>
            <a:br>
              <a:rPr lang="en-CA" sz="1800" b="0" i="0" u="none" strike="noStrike" cap="none" dirty="0">
                <a:solidFill>
                  <a:schemeClr val="lt1"/>
                </a:solidFill>
                <a:latin typeface="Montserrat" panose="00000500000000000000" pitchFamily="2" charset="0"/>
                <a:sym typeface="Arial"/>
              </a:rPr>
            </a:br>
            <a:r>
              <a:rPr lang="en-CA" sz="1800" b="0" i="1" u="none" strike="noStrike" cap="none" dirty="0">
                <a:solidFill>
                  <a:schemeClr val="lt1"/>
                </a:solidFill>
                <a:latin typeface="Montserrat" panose="00000500000000000000" pitchFamily="2" charset="0"/>
                <a:sym typeface="Arial"/>
              </a:rPr>
              <a:t>Company</a:t>
            </a:r>
            <a:endParaRPr sz="1800" b="0" i="1" u="none" strike="noStrike" cap="none" dirty="0">
              <a:solidFill>
                <a:schemeClr val="lt1"/>
              </a:solidFill>
              <a:latin typeface="Montserrat" panose="00000500000000000000" pitchFamily="2" charset="0"/>
              <a:sym typeface="Arial"/>
            </a:endParaRPr>
          </a:p>
        </p:txBody>
      </p:sp>
      <p:sp>
        <p:nvSpPr>
          <p:cNvPr id="163" name="Google Shape;163;p5"/>
          <p:cNvSpPr txBox="1"/>
          <p:nvPr/>
        </p:nvSpPr>
        <p:spPr>
          <a:xfrm>
            <a:off x="8358907" y="5479917"/>
            <a:ext cx="253681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CA" sz="1800" b="1" i="0" u="none" strike="noStrike" cap="none" dirty="0">
                <a:solidFill>
                  <a:schemeClr val="lt1"/>
                </a:solidFill>
                <a:latin typeface="Montserrat" panose="00000500000000000000" pitchFamily="2" charset="0"/>
                <a:sym typeface="Arial"/>
              </a:rPr>
              <a:t>Speaker Name</a:t>
            </a:r>
            <a:br>
              <a:rPr lang="en-CA" sz="1800" b="0" i="0" u="none" strike="noStrike" cap="none" dirty="0">
                <a:solidFill>
                  <a:schemeClr val="lt1"/>
                </a:solidFill>
                <a:latin typeface="Montserrat" panose="00000500000000000000" pitchFamily="2" charset="0"/>
                <a:sym typeface="Arial"/>
              </a:rPr>
            </a:br>
            <a:r>
              <a:rPr lang="en-CA" sz="1800" b="0" i="0" u="none" strike="noStrike" cap="none" dirty="0">
                <a:solidFill>
                  <a:schemeClr val="lt1"/>
                </a:solidFill>
                <a:latin typeface="Montserrat" panose="00000500000000000000" pitchFamily="2" charset="0"/>
                <a:sym typeface="Arial"/>
              </a:rPr>
              <a:t>Job Title</a:t>
            </a:r>
            <a:br>
              <a:rPr lang="en-CA" sz="1800" b="0" i="0" u="none" strike="noStrike" cap="none" dirty="0">
                <a:solidFill>
                  <a:schemeClr val="lt1"/>
                </a:solidFill>
                <a:latin typeface="Montserrat" panose="00000500000000000000" pitchFamily="2" charset="0"/>
                <a:sym typeface="Arial"/>
              </a:rPr>
            </a:br>
            <a:r>
              <a:rPr lang="en-CA" sz="1800" b="0" i="1" u="none" strike="noStrike" cap="none" dirty="0">
                <a:solidFill>
                  <a:schemeClr val="lt1"/>
                </a:solidFill>
                <a:latin typeface="Montserrat" panose="00000500000000000000" pitchFamily="2" charset="0"/>
                <a:sym typeface="Arial"/>
              </a:rPr>
              <a:t>Company</a:t>
            </a:r>
            <a:endParaRPr sz="1800" b="0" i="1" u="none" strike="noStrike" cap="none" dirty="0">
              <a:solidFill>
                <a:schemeClr val="lt1"/>
              </a:solidFill>
              <a:latin typeface="Montserrat" panose="00000500000000000000" pitchFamily="2" charset="0"/>
              <a:sym typeface="Arial"/>
            </a:endParaRPr>
          </a:p>
        </p:txBody>
      </p:sp>
      <p:pic>
        <p:nvPicPr>
          <p:cNvPr id="166" name="Google Shape;166;p5"/>
          <p:cNvPicPr preferRelativeResize="0"/>
          <p:nvPr/>
        </p:nvPicPr>
        <p:blipFill rotWithShape="1">
          <a:blip r:embed="rId3">
            <a:alphaModFix/>
          </a:blip>
          <a:srcRect l="308" r="317"/>
          <a:stretch/>
        </p:blipFill>
        <p:spPr>
          <a:xfrm>
            <a:off x="5033187" y="388850"/>
            <a:ext cx="2032075" cy="2044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5"/>
          <p:cNvPicPr preferRelativeResize="0"/>
          <p:nvPr/>
        </p:nvPicPr>
        <p:blipFill rotWithShape="1">
          <a:blip r:embed="rId3">
            <a:alphaModFix/>
          </a:blip>
          <a:srcRect l="308" r="317"/>
          <a:stretch/>
        </p:blipFill>
        <p:spPr>
          <a:xfrm>
            <a:off x="7384312" y="388850"/>
            <a:ext cx="2032075" cy="2044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5"/>
          <p:cNvPicPr preferRelativeResize="0"/>
          <p:nvPr/>
        </p:nvPicPr>
        <p:blipFill rotWithShape="1">
          <a:blip r:embed="rId3">
            <a:alphaModFix/>
          </a:blip>
          <a:srcRect l="308" r="317"/>
          <a:stretch/>
        </p:blipFill>
        <p:spPr>
          <a:xfrm>
            <a:off x="9735437" y="388850"/>
            <a:ext cx="2032075" cy="2044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5"/>
          <p:cNvPicPr preferRelativeResize="0"/>
          <p:nvPr/>
        </p:nvPicPr>
        <p:blipFill rotWithShape="1">
          <a:blip r:embed="rId3">
            <a:alphaModFix/>
          </a:blip>
          <a:srcRect l="308" r="317"/>
          <a:stretch/>
        </p:blipFill>
        <p:spPr>
          <a:xfrm>
            <a:off x="6259662" y="3621225"/>
            <a:ext cx="2032075" cy="2044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5"/>
          <p:cNvPicPr preferRelativeResize="0"/>
          <p:nvPr/>
        </p:nvPicPr>
        <p:blipFill rotWithShape="1">
          <a:blip r:embed="rId3">
            <a:alphaModFix/>
          </a:blip>
          <a:srcRect l="308" r="317"/>
          <a:stretch/>
        </p:blipFill>
        <p:spPr>
          <a:xfrm>
            <a:off x="8610787" y="3621225"/>
            <a:ext cx="2032075" cy="20447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337</Words>
  <Application>Microsoft Office PowerPoint</Application>
  <PresentationFormat>Widescreen</PresentationFormat>
  <Paragraphs>18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Montserrat</vt:lpstr>
      <vt:lpstr>Calibri</vt:lpstr>
      <vt:lpstr>Nunito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Contini</dc:creator>
  <cp:lastModifiedBy>tmstaley93@gmail.com</cp:lastModifiedBy>
  <cp:revision>8</cp:revision>
  <dcterms:created xsi:type="dcterms:W3CDTF">2019-07-29T21:37:05Z</dcterms:created>
  <dcterms:modified xsi:type="dcterms:W3CDTF">2023-03-23T14:31:27Z</dcterms:modified>
</cp:coreProperties>
</file>