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BB0"/>
    <a:srgbClr val="654FEF"/>
    <a:srgbClr val="76C4D5"/>
    <a:srgbClr val="373737"/>
    <a:srgbClr val="11124E"/>
    <a:srgbClr val="6C3674"/>
    <a:srgbClr val="ED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E63630B-A843-9A71-D299-7161E6085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088" y="1964668"/>
            <a:ext cx="8779824" cy="2667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305CC35-3D1B-CE71-36A4-FBE9208AF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2917" y="280584"/>
            <a:ext cx="2966223" cy="898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E46B7F-E58B-A107-1F1D-FF4FFE19B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4421" y="142652"/>
            <a:ext cx="2439509" cy="7392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C7F790-3D03-5323-8065-A4392AACC4DF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0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999ACE8B-E86D-918E-3AD7-063BACE9324D}"/>
              </a:ext>
            </a:extLst>
          </p:cNvPr>
          <p:cNvSpPr txBox="1"/>
          <p:nvPr userDrawn="1"/>
        </p:nvSpPr>
        <p:spPr>
          <a:xfrm>
            <a:off x="274784" y="3187075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Amsterdam, The Netherlands</a:t>
            </a:r>
            <a:endParaRPr sz="2000" dirty="0">
              <a:latin typeface="Barlow" panose="000005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2BC53F-D55C-312C-FA26-264F3072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142" y="2166968"/>
            <a:ext cx="3792184" cy="11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5A123EE8-6251-0F54-8186-69D40EBDD911}"/>
              </a:ext>
            </a:extLst>
          </p:cNvPr>
          <p:cNvSpPr txBox="1"/>
          <p:nvPr userDrawn="1"/>
        </p:nvSpPr>
        <p:spPr>
          <a:xfrm>
            <a:off x="274784" y="3608720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Amsterdam, The Netherlands</a:t>
            </a:r>
            <a:endParaRPr sz="2000" dirty="0">
              <a:latin typeface="Barlow" panose="000005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D11F605-37B0-EC77-F03F-EB3FA3204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142" y="2588613"/>
            <a:ext cx="3792184" cy="11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E4A7F75B-7B0B-249F-CCD6-8566D11FFEC9}"/>
              </a:ext>
            </a:extLst>
          </p:cNvPr>
          <p:cNvSpPr txBox="1"/>
          <p:nvPr userDrawn="1"/>
        </p:nvSpPr>
        <p:spPr>
          <a:xfrm>
            <a:off x="274784" y="4591305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Amsterdam, The Netherlands</a:t>
            </a:r>
            <a:endParaRPr sz="2000" dirty="0">
              <a:latin typeface="Barlow" panose="000005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A80475-BBFC-E8A7-78A8-9411A3294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142" y="3571198"/>
            <a:ext cx="3792184" cy="11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7454-01EE-0D03-901C-5474D8FA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3212D-B758-AE5E-FC8C-FC542051C0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FD889-A6C7-C08B-C73C-4F96920795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4DEC8-742C-B77E-123E-A17FA4CBD9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15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BB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8" r:id="rId6"/>
    <p:sldLayoutId id="214748367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262626"/>
                </a:solidFill>
                <a:latin typeface="Barlow" panose="00000500000000000000" pitchFamily="2" charset="0"/>
                <a:sym typeface="Arial"/>
              </a:rPr>
              <a:t>Content</a:t>
            </a:r>
            <a:endParaRPr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sz="6000" dirty="0">
              <a:latin typeface="Barlow" panose="00000500000000000000" pitchFamily="2" charset="0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4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24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5A5B028C-BFF1-404B-9CE9-42EC5E97DAB0}"/>
              </a:ext>
            </a:extLst>
          </p:cNvPr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sz="6000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Barlow" panose="00000500000000000000" pitchFamily="2" charset="0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Nunito</vt:lpstr>
      <vt:lpstr>Barlow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8</cp:revision>
  <dcterms:created xsi:type="dcterms:W3CDTF">2019-07-29T21:37:05Z</dcterms:created>
  <dcterms:modified xsi:type="dcterms:W3CDTF">2023-03-23T14:34:47Z</dcterms:modified>
</cp:coreProperties>
</file>