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iSUGPhk+aPtlWVddZbC+8N3U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4DE"/>
    <a:srgbClr val="214060"/>
    <a:srgbClr val="466BB0"/>
    <a:srgbClr val="654FEF"/>
    <a:srgbClr val="76C4D5"/>
    <a:srgbClr val="373737"/>
    <a:srgbClr val="11124E"/>
    <a:srgbClr val="6C3674"/>
    <a:srgbClr val="ED7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3"/>
  </p:normalViewPr>
  <p:slideViewPr>
    <p:cSldViewPr snapToGrid="0" snapToObjects="1">
      <p:cViewPr varScale="1">
        <p:scale>
          <a:sx n="104" d="100"/>
          <a:sy n="104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8AC4DE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C5714D2-EB43-7EFC-79DD-E812801AD7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7911" y="1843608"/>
            <a:ext cx="8616178" cy="2947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14BB8F3E-309B-2BE0-DCBB-F9452BE4EA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1405" y="262974"/>
            <a:ext cx="3077735" cy="1057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2799EF3-9980-1557-B79F-F95262C8F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1991" y="220285"/>
            <a:ext cx="1915052" cy="658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25B16B-CE3F-C87D-184A-4442A068DEB4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rgbClr val="8AC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00518688-7AFD-1B0C-4457-D342F89B0DDD}"/>
              </a:ext>
            </a:extLst>
          </p:cNvPr>
          <p:cNvSpPr txBox="1"/>
          <p:nvPr userDrawn="1"/>
        </p:nvSpPr>
        <p:spPr>
          <a:xfrm>
            <a:off x="274784" y="3221608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E29553A-8E1D-6C43-E33E-D04E3F7B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602" y="2041423"/>
            <a:ext cx="3933936" cy="1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4627D729-BCA1-D142-04E9-A024479C61C0}"/>
              </a:ext>
            </a:extLst>
          </p:cNvPr>
          <p:cNvSpPr txBox="1"/>
          <p:nvPr userDrawn="1"/>
        </p:nvSpPr>
        <p:spPr>
          <a:xfrm>
            <a:off x="274784" y="3645354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E909B43-68C9-DF0B-6413-A8D81DC02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602" y="2465169"/>
            <a:ext cx="3933936" cy="1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6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34AFE24E-E508-3539-03D2-1442322091DA}"/>
              </a:ext>
            </a:extLst>
          </p:cNvPr>
          <p:cNvSpPr txBox="1"/>
          <p:nvPr userDrawn="1"/>
        </p:nvSpPr>
        <p:spPr>
          <a:xfrm>
            <a:off x="274784" y="4633968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FEA4039-DC63-4368-EEB1-68C6D5D35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602" y="3453783"/>
            <a:ext cx="3933936" cy="1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06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262626"/>
                </a:solidFill>
                <a:latin typeface="Montserrat" panose="00000500000000000000" pitchFamily="2" charset="0"/>
                <a:sym typeface="Arial"/>
              </a:rPr>
              <a:t>Content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Barlow" panose="00000500000000000000" pitchFamily="2" charset="0"/>
                <a:sym typeface="Arial"/>
              </a:rPr>
              <a:t>Title</a:t>
            </a:r>
            <a:endParaRPr sz="6000" dirty="0">
              <a:latin typeface="Barlow" panose="00000500000000000000" pitchFamily="2" charset="0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4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5A5B028C-BFF1-404B-9CE9-42EC5E97DAB0}"/>
              </a:ext>
            </a:extLst>
          </p:cNvPr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sz="60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Calibri</vt:lpstr>
      <vt:lpstr>Nunito</vt:lpstr>
      <vt:lpstr>Arial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11</cp:revision>
  <dcterms:created xsi:type="dcterms:W3CDTF">2019-07-29T21:37:05Z</dcterms:created>
  <dcterms:modified xsi:type="dcterms:W3CDTF">2023-03-23T14:47:14Z</dcterms:modified>
</cp:coreProperties>
</file>