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Montserrat" panose="00000500000000000000" pitchFamily="2" charset="0"/>
      <p:regular r:id="rId13"/>
      <p:bold r:id="rId14"/>
      <p:italic r:id="rId15"/>
      <p:boldItalic r:id="rId16"/>
    </p:embeddedFont>
    <p:embeddedFont>
      <p:font typeface="Nunito" pitchFamily="2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giSUGPhk+aPtlWVddZbC+8N3UMy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6CE5"/>
    <a:srgbClr val="214060"/>
    <a:srgbClr val="8AC4DE"/>
    <a:srgbClr val="466BB0"/>
    <a:srgbClr val="654FEF"/>
    <a:srgbClr val="76C4D5"/>
    <a:srgbClr val="373737"/>
    <a:srgbClr val="11124E"/>
    <a:srgbClr val="6C3674"/>
    <a:srgbClr val="ED79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03" d="100"/>
          <a:sy n="103" d="100"/>
        </p:scale>
        <p:origin x="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viewProps" Target="view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cncfcolocatedevents@cncf.io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cncfcolocatedevents@cncf.io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cncfcolocatedevents@cncf.io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This slide is for marketing + promoting your talk! Please select the appropriate slide for your talk type: Two-speakers, One-Speaker or Panel +  add your talk and speaker details to the slide.  To add a photo(s): Right click on the image placeholder and select replace and upload a photo.  You can then save the individual slide as an image to use when tweeting or sharing on LinkedIn or Facebook.  Please email </a:t>
            </a:r>
            <a:r>
              <a:rPr lang="en-CA" sz="900" u="sng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cncfcolocatedevents@cncf.io</a:t>
            </a: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if you have any questions.</a:t>
            </a:r>
            <a:endParaRPr/>
          </a:p>
        </p:txBody>
      </p:sp>
      <p:sp>
        <p:nvSpPr>
          <p:cNvPr id="136" name="Google Shape;13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This slide is for marketing + promoting your talk! Please select the appropriate slide for your talk type: Two-speakers, One-Speaker or Panel +  add your talk and speaker details to the slide.  To add a photo(s): Right click on the image placeholder and select replace and upload a photo.  You can then save the individual slide as an image to use when tweeting or sharing on LinkedIn or Facebook.  Please email </a:t>
            </a:r>
            <a:r>
              <a:rPr lang="en-CA" sz="900" u="sng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cncfcolocatedevents@cncf.io</a:t>
            </a: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if you have any questions.</a:t>
            </a:r>
            <a:endParaRPr/>
          </a:p>
        </p:txBody>
      </p:sp>
      <p:sp>
        <p:nvSpPr>
          <p:cNvPr id="147" name="Google Shape;14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This slide is for marketing + promoting your talk! Please select the appropriate slide for your talk type: Two-speakers, One-Speaker or Panel +  add your talk and speaker details to the slide.  To add a photo(s): Right click on the image placeholder and select replace and upload a photo.  You can then save the individual slide as an image to use when tweeting or sharing on LinkedIn or Facebook.  Please email </a:t>
            </a:r>
            <a:r>
              <a:rPr lang="en-CA" sz="900" u="sng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cncfcolocatedevents@cncf.io</a:t>
            </a:r>
            <a:r>
              <a:rPr lang="en-CA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if you have any questions.</a:t>
            </a:r>
            <a:endParaRPr/>
          </a:p>
        </p:txBody>
      </p:sp>
      <p:sp>
        <p:nvSpPr>
          <p:cNvPr id="156" name="Google Shape;15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chemeClr val="bg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9B467098-D267-DE66-6C01-BE64B46EEC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32878" y="1747106"/>
            <a:ext cx="8326244" cy="31407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mparison" type="twoTxTwoObj">
  <p:cSld name="TWO_OBJECTS_WITH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 type="blank">
  <p:cSld name="BLANK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with Caption" type="objTx">
  <p:cSld name="OBJECT_WITH_CAPTION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icture with Caption" type="picTx">
  <p:cSld name="PICTURE_WITH_CAPTIO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Vertical Text" type="vertTx">
  <p:cSld name="VERTICAL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Vertical Title and Text" type="vertTitleAndTx">
  <p:cSld name="VERTICAL_TITLE_AND_VERTICAL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21" descr="Background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17651" y="215348"/>
            <a:ext cx="2687707" cy="2368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&#10;&#10;Description automatically generated with low confidence">
            <a:extLst>
              <a:ext uri="{FF2B5EF4-FFF2-40B4-BE49-F238E27FC236}">
                <a16:creationId xmlns:a16="http://schemas.microsoft.com/office/drawing/2014/main" id="{231655A3-A76C-3E09-3C10-C92F3305F3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37341" y="262974"/>
            <a:ext cx="2865862" cy="10869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2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9" name="Google Shape;79;p2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95" name="Google Shape;95;p2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6" name="Google Shape;96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p3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3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A1230013-1AE2-5E19-1521-96E8999332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80379" y="139664"/>
            <a:ext cx="1957037" cy="74223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398F107-7A21-09FD-8DD3-8734E33CA90A}"/>
              </a:ext>
            </a:extLst>
          </p:cNvPr>
          <p:cNvSpPr/>
          <p:nvPr userDrawn="1"/>
        </p:nvSpPr>
        <p:spPr>
          <a:xfrm>
            <a:off x="0" y="1093862"/>
            <a:ext cx="12191999" cy="5764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110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41;p3">
            <a:extLst>
              <a:ext uri="{FF2B5EF4-FFF2-40B4-BE49-F238E27FC236}">
                <a16:creationId xmlns:a16="http://schemas.microsoft.com/office/drawing/2014/main" id="{20240A87-C2BF-06CE-703B-DAF9CE70A5F8}"/>
              </a:ext>
            </a:extLst>
          </p:cNvPr>
          <p:cNvSpPr txBox="1"/>
          <p:nvPr userDrawn="1"/>
        </p:nvSpPr>
        <p:spPr>
          <a:xfrm>
            <a:off x="274784" y="3319530"/>
            <a:ext cx="5139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rPr lang="en-CA" sz="2000" b="1" i="0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sym typeface="Arial"/>
              </a:rPr>
              <a:t>18 April 2023</a:t>
            </a:r>
            <a:br>
              <a:rPr lang="en-CA" sz="2000" b="1" i="0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sym typeface="Arial"/>
              </a:rPr>
            </a:br>
            <a:r>
              <a:rPr lang="en-CA" sz="2000" b="1" i="0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sym typeface="Arial"/>
              </a:rPr>
              <a:t>Amsterdam, The Netherlands</a:t>
            </a:r>
            <a:endParaRPr sz="2000" dirty="0">
              <a:latin typeface="Montserrat" panose="00000500000000000000" pitchFamily="2" charset="0"/>
            </a:endParaRPr>
          </a:p>
        </p:txBody>
      </p:sp>
      <p:pic>
        <p:nvPicPr>
          <p:cNvPr id="7" name="Picture 6" descr="Text&#10;&#10;Description automatically generated with low confidence">
            <a:extLst>
              <a:ext uri="{FF2B5EF4-FFF2-40B4-BE49-F238E27FC236}">
                <a16:creationId xmlns:a16="http://schemas.microsoft.com/office/drawing/2014/main" id="{C342FB8A-541C-9591-D3A0-46786BC26C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1837" y="2051764"/>
            <a:ext cx="3889537" cy="147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430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41;p3">
            <a:extLst>
              <a:ext uri="{FF2B5EF4-FFF2-40B4-BE49-F238E27FC236}">
                <a16:creationId xmlns:a16="http://schemas.microsoft.com/office/drawing/2014/main" id="{20BF4E09-FEF1-822D-BA47-019892F9C9EA}"/>
              </a:ext>
            </a:extLst>
          </p:cNvPr>
          <p:cNvSpPr txBox="1"/>
          <p:nvPr userDrawn="1"/>
        </p:nvSpPr>
        <p:spPr>
          <a:xfrm>
            <a:off x="274784" y="3765578"/>
            <a:ext cx="5139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rPr lang="en-CA" sz="2000" b="1" i="0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sym typeface="Arial"/>
              </a:rPr>
              <a:t>18 April 2023</a:t>
            </a:r>
            <a:br>
              <a:rPr lang="en-CA" sz="2000" b="1" i="0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sym typeface="Arial"/>
              </a:rPr>
            </a:br>
            <a:r>
              <a:rPr lang="en-CA" sz="2000" b="1" i="0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sym typeface="Arial"/>
              </a:rPr>
              <a:t>Amsterdam, The Netherlands</a:t>
            </a:r>
            <a:endParaRPr sz="2000" dirty="0">
              <a:latin typeface="Montserrat" panose="00000500000000000000" pitchFamily="2" charset="0"/>
            </a:endParaRPr>
          </a:p>
        </p:txBody>
      </p:sp>
      <p:pic>
        <p:nvPicPr>
          <p:cNvPr id="7" name="Picture 6" descr="Text&#10;&#10;Description automatically generated with low confidence">
            <a:extLst>
              <a:ext uri="{FF2B5EF4-FFF2-40B4-BE49-F238E27FC236}">
                <a16:creationId xmlns:a16="http://schemas.microsoft.com/office/drawing/2014/main" id="{D61AF193-EE68-2076-44D9-25776C6DD0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1837" y="2497812"/>
            <a:ext cx="3889537" cy="147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926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41;p3">
            <a:extLst>
              <a:ext uri="{FF2B5EF4-FFF2-40B4-BE49-F238E27FC236}">
                <a16:creationId xmlns:a16="http://schemas.microsoft.com/office/drawing/2014/main" id="{A6BB7EE8-C063-CBAB-FFE4-924CF8BE6466}"/>
              </a:ext>
            </a:extLst>
          </p:cNvPr>
          <p:cNvSpPr txBox="1"/>
          <p:nvPr userDrawn="1"/>
        </p:nvSpPr>
        <p:spPr>
          <a:xfrm>
            <a:off x="274784" y="4645093"/>
            <a:ext cx="5139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rPr lang="en-CA" sz="2000" b="1" i="0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sym typeface="Arial"/>
              </a:rPr>
              <a:t>18 April 2023</a:t>
            </a:r>
            <a:br>
              <a:rPr lang="en-CA" sz="2000" b="1" i="0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sym typeface="Arial"/>
              </a:rPr>
            </a:br>
            <a:r>
              <a:rPr lang="en-CA" sz="2000" b="1" i="0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sym typeface="Arial"/>
              </a:rPr>
              <a:t>Amsterdam, The Netherlands</a:t>
            </a:r>
            <a:endParaRPr sz="2000" dirty="0">
              <a:latin typeface="Montserrat" panose="00000500000000000000" pitchFamily="2" charset="0"/>
            </a:endParaRPr>
          </a:p>
        </p:txBody>
      </p:sp>
      <p:pic>
        <p:nvPicPr>
          <p:cNvPr id="7" name="Picture 6" descr="Text&#10;&#10;Description automatically generated with low confidence">
            <a:extLst>
              <a:ext uri="{FF2B5EF4-FFF2-40B4-BE49-F238E27FC236}">
                <a16:creationId xmlns:a16="http://schemas.microsoft.com/office/drawing/2014/main" id="{9DBCE3BE-0BE8-5610-3E6C-FBF7F40F1D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1837" y="3377327"/>
            <a:ext cx="3889537" cy="147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009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6CE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4" r:id="rId3"/>
    <p:sldLayoutId id="2147483675" r:id="rId4"/>
    <p:sldLayoutId id="2147483676" r:id="rId5"/>
    <p:sldLayoutId id="2147483677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  <p:sldLayoutId id="2147483661" r:id="rId17"/>
    <p:sldLayoutId id="2147483662" r:id="rId18"/>
    <p:sldLayoutId id="2147483663" r:id="rId19"/>
    <p:sldLayoutId id="2147483664" r:id="rId20"/>
    <p:sldLayoutId id="2147483665" r:id="rId21"/>
    <p:sldLayoutId id="2147483666" r:id="rId22"/>
    <p:sldLayoutId id="2147483667" r:id="rId23"/>
    <p:sldLayoutId id="2147483668" r:id="rId24"/>
    <p:sldLayoutId id="2147483669" r:id="rId25"/>
    <p:sldLayoutId id="2147483670" r:id="rId26"/>
    <p:sldLayoutId id="2147483671" r:id="rId27"/>
    <p:sldLayoutId id="2147483672" r:id="rId28"/>
    <p:sldLayoutId id="2147483673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"/>
          <p:cNvSpPr txBox="1"/>
          <p:nvPr/>
        </p:nvSpPr>
        <p:spPr>
          <a:xfrm>
            <a:off x="729046" y="301797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CA" sz="3600" b="0" i="1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sym typeface="Arial"/>
              </a:rPr>
              <a:t>Speaker Name</a:t>
            </a:r>
            <a:endParaRPr dirty="0">
              <a:latin typeface="Montserrat" panose="00000500000000000000" pitchFamily="2" charset="0"/>
            </a:endParaRPr>
          </a:p>
        </p:txBody>
      </p:sp>
      <p:sp>
        <p:nvSpPr>
          <p:cNvPr id="127" name="Google Shape;127;p2"/>
          <p:cNvSpPr txBox="1"/>
          <p:nvPr/>
        </p:nvSpPr>
        <p:spPr>
          <a:xfrm>
            <a:off x="627791" y="209870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Font typeface="Arial"/>
              <a:buNone/>
            </a:pPr>
            <a:r>
              <a:rPr lang="en-CA" sz="7500" b="1" i="0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sym typeface="Arial"/>
              </a:rPr>
              <a:t>Title</a:t>
            </a:r>
            <a:endParaRPr dirty="0">
              <a:latin typeface="Montserrat" panose="00000500000000000000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"/>
          <p:cNvSpPr txBox="1"/>
          <p:nvPr/>
        </p:nvSpPr>
        <p:spPr>
          <a:xfrm>
            <a:off x="403682" y="-10372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CA" sz="4400" b="1" i="0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sym typeface="Arial"/>
              </a:rPr>
              <a:t>Title</a:t>
            </a:r>
            <a:endParaRPr dirty="0">
              <a:latin typeface="Montserrat" panose="00000500000000000000" pitchFamily="2" charset="0"/>
            </a:endParaRPr>
          </a:p>
        </p:txBody>
      </p:sp>
      <p:sp>
        <p:nvSpPr>
          <p:cNvPr id="133" name="Google Shape;133;p6"/>
          <p:cNvSpPr txBox="1"/>
          <p:nvPr/>
        </p:nvSpPr>
        <p:spPr>
          <a:xfrm>
            <a:off x="403682" y="93375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</a:pPr>
            <a:r>
              <a:rPr lang="en-CA" sz="1800" b="0" i="0" u="none" strike="noStrike" cap="none" dirty="0">
                <a:solidFill>
                  <a:srgbClr val="262626"/>
                </a:solidFill>
                <a:latin typeface="Montserrat" panose="00000500000000000000" pitchFamily="2" charset="0"/>
                <a:sym typeface="Arial"/>
              </a:rPr>
              <a:t>Content</a:t>
            </a:r>
            <a:endParaRPr dirty="0">
              <a:latin typeface="Montserrat" panose="00000500000000000000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"/>
          <p:cNvSpPr txBox="1"/>
          <p:nvPr/>
        </p:nvSpPr>
        <p:spPr>
          <a:xfrm>
            <a:off x="5877689" y="4528474"/>
            <a:ext cx="253681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</a:pPr>
            <a:r>
              <a:rPr lang="en-CA" sz="2100" b="1" i="0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sym typeface="Arial"/>
              </a:rPr>
              <a:t>Speaker Name</a:t>
            </a:r>
            <a:br>
              <a:rPr lang="en-CA" sz="2100" b="0" i="0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sym typeface="Arial"/>
              </a:rPr>
            </a:br>
            <a:r>
              <a:rPr lang="en-CA" sz="2100" b="0" i="0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sym typeface="Arial"/>
              </a:rPr>
              <a:t>Job Title</a:t>
            </a:r>
            <a:br>
              <a:rPr lang="en-CA" sz="2100" b="0" i="0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sym typeface="Arial"/>
              </a:rPr>
            </a:br>
            <a:r>
              <a:rPr lang="en-CA" sz="2100" b="0" i="1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sym typeface="Arial"/>
              </a:rPr>
              <a:t>Company</a:t>
            </a:r>
            <a:endParaRPr sz="2100" b="0" i="1" u="none" strike="noStrike" cap="none" dirty="0">
              <a:solidFill>
                <a:schemeClr val="lt1"/>
              </a:solidFill>
              <a:latin typeface="Montserrat" panose="00000500000000000000" pitchFamily="2" charset="0"/>
              <a:sym typeface="Arial"/>
            </a:endParaRPr>
          </a:p>
        </p:txBody>
      </p:sp>
      <p:sp>
        <p:nvSpPr>
          <p:cNvPr id="139" name="Google Shape;139;p3"/>
          <p:cNvSpPr txBox="1"/>
          <p:nvPr/>
        </p:nvSpPr>
        <p:spPr>
          <a:xfrm>
            <a:off x="838200" y="31414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Font typeface="Arial"/>
              <a:buNone/>
            </a:pPr>
            <a:r>
              <a:rPr lang="en-CA" sz="6000" b="1" i="0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sym typeface="Arial"/>
              </a:rPr>
              <a:t>Title</a:t>
            </a:r>
            <a:endParaRPr sz="6000" dirty="0">
              <a:latin typeface="Montserrat" panose="00000500000000000000" pitchFamily="2" charset="0"/>
            </a:endParaRPr>
          </a:p>
        </p:txBody>
      </p:sp>
      <p:sp>
        <p:nvSpPr>
          <p:cNvPr id="140" name="Google Shape;140;p3"/>
          <p:cNvSpPr txBox="1"/>
          <p:nvPr/>
        </p:nvSpPr>
        <p:spPr>
          <a:xfrm>
            <a:off x="7671226" y="5039904"/>
            <a:ext cx="476048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</a:pPr>
            <a:r>
              <a:rPr lang="en-CA" sz="2100" b="1" i="0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sym typeface="Arial"/>
              </a:rPr>
              <a:t>Speaker Name</a:t>
            </a:r>
            <a:br>
              <a:rPr lang="en-CA" sz="2100" b="0" i="0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sym typeface="Arial"/>
              </a:rPr>
            </a:br>
            <a:r>
              <a:rPr lang="en-CA" sz="2100" b="0" i="0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sym typeface="Arial"/>
              </a:rPr>
              <a:t>Job Title</a:t>
            </a:r>
            <a:br>
              <a:rPr lang="en-CA" sz="2100" b="0" i="0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sym typeface="Arial"/>
              </a:rPr>
            </a:br>
            <a:r>
              <a:rPr lang="en-CA" sz="2100" b="0" i="1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sym typeface="Arial"/>
              </a:rPr>
              <a:t>Company</a:t>
            </a:r>
            <a:endParaRPr sz="2100" b="0" i="1" u="none" strike="noStrike" cap="none" dirty="0">
              <a:solidFill>
                <a:schemeClr val="lt1"/>
              </a:solidFill>
              <a:latin typeface="Montserrat" panose="00000500000000000000" pitchFamily="2" charset="0"/>
              <a:sym typeface="Arial"/>
            </a:endParaRPr>
          </a:p>
        </p:txBody>
      </p:sp>
      <p:pic>
        <p:nvPicPr>
          <p:cNvPr id="143" name="Google Shape;143;p3"/>
          <p:cNvPicPr preferRelativeResize="0"/>
          <p:nvPr/>
        </p:nvPicPr>
        <p:blipFill rotWithShape="1">
          <a:blip r:embed="rId3">
            <a:alphaModFix/>
          </a:blip>
          <a:srcRect l="308" r="317"/>
          <a:stretch/>
        </p:blipFill>
        <p:spPr>
          <a:xfrm>
            <a:off x="5879138" y="1887700"/>
            <a:ext cx="2536825" cy="255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3"/>
          <p:cNvPicPr preferRelativeResize="0"/>
          <p:nvPr/>
        </p:nvPicPr>
        <p:blipFill rotWithShape="1">
          <a:blip r:embed="rId3">
            <a:alphaModFix/>
          </a:blip>
          <a:srcRect l="308" r="317"/>
          <a:stretch/>
        </p:blipFill>
        <p:spPr>
          <a:xfrm>
            <a:off x="8803338" y="2389700"/>
            <a:ext cx="2536825" cy="255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"/>
          <p:cNvSpPr txBox="1"/>
          <p:nvPr/>
        </p:nvSpPr>
        <p:spPr>
          <a:xfrm>
            <a:off x="9289560" y="2946128"/>
            <a:ext cx="3072491" cy="1605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CA" sz="2400" b="1" i="0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sym typeface="Arial"/>
              </a:rPr>
              <a:t>Speaker Name</a:t>
            </a:r>
            <a:br>
              <a:rPr lang="en-CA" sz="2400" b="0" i="0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sym typeface="Arial"/>
              </a:rPr>
            </a:br>
            <a:r>
              <a:rPr lang="en-CA" sz="2400" b="0" i="0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sym typeface="Arial"/>
              </a:rPr>
              <a:t>Job Title</a:t>
            </a:r>
            <a:br>
              <a:rPr lang="en-CA" sz="2400" b="0" i="0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sym typeface="Arial"/>
              </a:rPr>
            </a:br>
            <a:r>
              <a:rPr lang="en-CA" sz="2400" b="0" i="1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sym typeface="Arial"/>
              </a:rPr>
              <a:t>Company</a:t>
            </a:r>
            <a:endParaRPr sz="2400" b="0" i="1" u="none" strike="noStrike" cap="none" dirty="0">
              <a:solidFill>
                <a:schemeClr val="lt1"/>
              </a:solidFill>
              <a:latin typeface="Montserrat" panose="00000500000000000000" pitchFamily="2" charset="0"/>
              <a:sym typeface="Arial"/>
            </a:endParaRPr>
          </a:p>
        </p:txBody>
      </p:sp>
      <p:pic>
        <p:nvPicPr>
          <p:cNvPr id="153" name="Google Shape;153;p4"/>
          <p:cNvPicPr preferRelativeResize="0"/>
          <p:nvPr/>
        </p:nvPicPr>
        <p:blipFill rotWithShape="1">
          <a:blip r:embed="rId3">
            <a:alphaModFix/>
          </a:blip>
          <a:srcRect l="308" r="317"/>
          <a:stretch/>
        </p:blipFill>
        <p:spPr>
          <a:xfrm>
            <a:off x="6146800" y="2281752"/>
            <a:ext cx="2915975" cy="293422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39;p3">
            <a:extLst>
              <a:ext uri="{FF2B5EF4-FFF2-40B4-BE49-F238E27FC236}">
                <a16:creationId xmlns:a16="http://schemas.microsoft.com/office/drawing/2014/main" id="{5A5B028C-BFF1-404B-9CE9-42EC5E97DAB0}"/>
              </a:ext>
            </a:extLst>
          </p:cNvPr>
          <p:cNvSpPr txBox="1"/>
          <p:nvPr/>
        </p:nvSpPr>
        <p:spPr>
          <a:xfrm>
            <a:off x="838200" y="31414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Font typeface="Arial"/>
              <a:buNone/>
            </a:pPr>
            <a:r>
              <a:rPr lang="en-CA" sz="6000" b="1" i="0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sym typeface="Arial"/>
              </a:rPr>
              <a:t>Title</a:t>
            </a:r>
            <a:endParaRPr sz="6000" dirty="0">
              <a:latin typeface="Montserrat" panose="00000500000000000000" pitchFamily="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5"/>
          <p:cNvSpPr txBox="1"/>
          <p:nvPr/>
        </p:nvSpPr>
        <p:spPr>
          <a:xfrm>
            <a:off x="4780815" y="2295653"/>
            <a:ext cx="253681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sym typeface="Arial"/>
              </a:rPr>
              <a:t>Speaker Name</a:t>
            </a:r>
            <a:br>
              <a:rPr lang="en-CA" sz="1800" b="0" i="0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sym typeface="Arial"/>
              </a:rPr>
            </a:br>
            <a:r>
              <a:rPr lang="en-CA" sz="1800" b="0" i="0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sym typeface="Arial"/>
              </a:rPr>
              <a:t>Job Title</a:t>
            </a:r>
            <a:br>
              <a:rPr lang="en-CA" sz="1800" b="0" i="0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sym typeface="Arial"/>
              </a:rPr>
            </a:br>
            <a:r>
              <a:rPr lang="en-CA" sz="1800" b="0" i="1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sym typeface="Arial"/>
              </a:rPr>
              <a:t>Company</a:t>
            </a:r>
            <a:endParaRPr sz="1800" b="0" i="1" u="none" strike="noStrike" cap="none" dirty="0">
              <a:solidFill>
                <a:schemeClr val="lt1"/>
              </a:solidFill>
              <a:latin typeface="Montserrat" panose="00000500000000000000" pitchFamily="2" charset="0"/>
              <a:sym typeface="Arial"/>
            </a:endParaRPr>
          </a:p>
        </p:txBody>
      </p:sp>
      <p:sp>
        <p:nvSpPr>
          <p:cNvPr id="159" name="Google Shape;159;p5"/>
          <p:cNvSpPr txBox="1"/>
          <p:nvPr/>
        </p:nvSpPr>
        <p:spPr>
          <a:xfrm>
            <a:off x="501337" y="263341"/>
            <a:ext cx="421279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</a:pPr>
            <a:r>
              <a:rPr lang="en-CA" sz="5000" b="1" i="0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sym typeface="Arial"/>
              </a:rPr>
              <a:t>Title</a:t>
            </a:r>
            <a:endParaRPr dirty="0">
              <a:latin typeface="Montserrat" panose="00000500000000000000" pitchFamily="2" charset="0"/>
            </a:endParaRPr>
          </a:p>
        </p:txBody>
      </p:sp>
      <p:sp>
        <p:nvSpPr>
          <p:cNvPr id="160" name="Google Shape;160;p5"/>
          <p:cNvSpPr txBox="1"/>
          <p:nvPr/>
        </p:nvSpPr>
        <p:spPr>
          <a:xfrm>
            <a:off x="8279251" y="2295653"/>
            <a:ext cx="476048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sym typeface="Arial"/>
              </a:rPr>
              <a:t>Speaker Name</a:t>
            </a:r>
            <a:br>
              <a:rPr lang="en-CA" sz="1800" b="0" i="0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sym typeface="Arial"/>
              </a:rPr>
            </a:br>
            <a:r>
              <a:rPr lang="en-CA" sz="1800" b="0" i="0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sym typeface="Arial"/>
              </a:rPr>
              <a:t>Job Title</a:t>
            </a:r>
            <a:br>
              <a:rPr lang="en-CA" sz="1800" b="0" i="0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sym typeface="Arial"/>
              </a:rPr>
            </a:br>
            <a:r>
              <a:rPr lang="en-CA" sz="1800" b="0" i="1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sym typeface="Arial"/>
              </a:rPr>
              <a:t>Company</a:t>
            </a:r>
            <a:endParaRPr sz="1800" b="0" i="1" u="none" strike="noStrike" cap="none" dirty="0">
              <a:solidFill>
                <a:schemeClr val="lt1"/>
              </a:solidFill>
              <a:latin typeface="Montserrat" panose="00000500000000000000" pitchFamily="2" charset="0"/>
              <a:sym typeface="Arial"/>
            </a:endParaRPr>
          </a:p>
        </p:txBody>
      </p:sp>
      <p:sp>
        <p:nvSpPr>
          <p:cNvPr id="161" name="Google Shape;161;p5"/>
          <p:cNvSpPr txBox="1"/>
          <p:nvPr/>
        </p:nvSpPr>
        <p:spPr>
          <a:xfrm>
            <a:off x="7106641" y="2295653"/>
            <a:ext cx="253681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sym typeface="Arial"/>
              </a:rPr>
              <a:t>Speaker Name</a:t>
            </a:r>
            <a:br>
              <a:rPr lang="en-CA" sz="1800" b="0" i="0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sym typeface="Arial"/>
              </a:rPr>
            </a:br>
            <a:r>
              <a:rPr lang="en-CA" sz="1800" b="0" i="0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sym typeface="Arial"/>
              </a:rPr>
              <a:t>Job Title</a:t>
            </a:r>
            <a:br>
              <a:rPr lang="en-CA" sz="1800" b="0" i="0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sym typeface="Arial"/>
              </a:rPr>
            </a:br>
            <a:r>
              <a:rPr lang="en-CA" sz="1800" b="0" i="1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sym typeface="Arial"/>
              </a:rPr>
              <a:t>Company</a:t>
            </a:r>
            <a:endParaRPr sz="1800" b="0" i="1" u="none" strike="noStrike" cap="none" dirty="0">
              <a:solidFill>
                <a:schemeClr val="lt1"/>
              </a:solidFill>
              <a:latin typeface="Montserrat" panose="00000500000000000000" pitchFamily="2" charset="0"/>
              <a:sym typeface="Arial"/>
            </a:endParaRPr>
          </a:p>
        </p:txBody>
      </p:sp>
      <p:sp>
        <p:nvSpPr>
          <p:cNvPr id="162" name="Google Shape;162;p5"/>
          <p:cNvSpPr txBox="1"/>
          <p:nvPr/>
        </p:nvSpPr>
        <p:spPr>
          <a:xfrm>
            <a:off x="6033081" y="5479917"/>
            <a:ext cx="253681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sym typeface="Arial"/>
              </a:rPr>
              <a:t>Speaker Name</a:t>
            </a:r>
            <a:br>
              <a:rPr lang="en-CA" sz="1800" b="0" i="0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sym typeface="Arial"/>
              </a:rPr>
            </a:br>
            <a:r>
              <a:rPr lang="en-CA" sz="1800" b="0" i="0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sym typeface="Arial"/>
              </a:rPr>
              <a:t>Job Title</a:t>
            </a:r>
            <a:br>
              <a:rPr lang="en-CA" sz="1800" b="0" i="0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sym typeface="Arial"/>
              </a:rPr>
            </a:br>
            <a:r>
              <a:rPr lang="en-CA" sz="1800" b="0" i="1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sym typeface="Arial"/>
              </a:rPr>
              <a:t>Company</a:t>
            </a:r>
            <a:endParaRPr sz="1800" b="0" i="1" u="none" strike="noStrike" cap="none" dirty="0">
              <a:solidFill>
                <a:schemeClr val="lt1"/>
              </a:solidFill>
              <a:latin typeface="Montserrat" panose="00000500000000000000" pitchFamily="2" charset="0"/>
              <a:sym typeface="Arial"/>
            </a:endParaRPr>
          </a:p>
        </p:txBody>
      </p:sp>
      <p:sp>
        <p:nvSpPr>
          <p:cNvPr id="163" name="Google Shape;163;p5"/>
          <p:cNvSpPr txBox="1"/>
          <p:nvPr/>
        </p:nvSpPr>
        <p:spPr>
          <a:xfrm>
            <a:off x="8358907" y="5479917"/>
            <a:ext cx="253681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CA" sz="1800" b="1" i="0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sym typeface="Arial"/>
              </a:rPr>
              <a:t>Speaker Name</a:t>
            </a:r>
            <a:br>
              <a:rPr lang="en-CA" sz="1800" b="0" i="0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sym typeface="Arial"/>
              </a:rPr>
            </a:br>
            <a:r>
              <a:rPr lang="en-CA" sz="1800" b="0" i="0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sym typeface="Arial"/>
              </a:rPr>
              <a:t>Job Title</a:t>
            </a:r>
            <a:br>
              <a:rPr lang="en-CA" sz="1800" b="0" i="0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sym typeface="Arial"/>
              </a:rPr>
            </a:br>
            <a:r>
              <a:rPr lang="en-CA" sz="1800" b="0" i="1" u="none" strike="noStrike" cap="none" dirty="0">
                <a:solidFill>
                  <a:schemeClr val="lt1"/>
                </a:solidFill>
                <a:latin typeface="Montserrat" panose="00000500000000000000" pitchFamily="2" charset="0"/>
                <a:sym typeface="Arial"/>
              </a:rPr>
              <a:t>Company</a:t>
            </a:r>
            <a:endParaRPr sz="1800" b="0" i="1" u="none" strike="noStrike" cap="none" dirty="0">
              <a:solidFill>
                <a:schemeClr val="lt1"/>
              </a:solidFill>
              <a:latin typeface="Montserrat" panose="00000500000000000000" pitchFamily="2" charset="0"/>
              <a:sym typeface="Arial"/>
            </a:endParaRPr>
          </a:p>
        </p:txBody>
      </p:sp>
      <p:pic>
        <p:nvPicPr>
          <p:cNvPr id="166" name="Google Shape;166;p5"/>
          <p:cNvPicPr preferRelativeResize="0"/>
          <p:nvPr/>
        </p:nvPicPr>
        <p:blipFill rotWithShape="1">
          <a:blip r:embed="rId3">
            <a:alphaModFix/>
          </a:blip>
          <a:srcRect l="308" r="317"/>
          <a:stretch/>
        </p:blipFill>
        <p:spPr>
          <a:xfrm>
            <a:off x="5033187" y="388850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5"/>
          <p:cNvPicPr preferRelativeResize="0"/>
          <p:nvPr/>
        </p:nvPicPr>
        <p:blipFill rotWithShape="1">
          <a:blip r:embed="rId3">
            <a:alphaModFix/>
          </a:blip>
          <a:srcRect l="308" r="317"/>
          <a:stretch/>
        </p:blipFill>
        <p:spPr>
          <a:xfrm>
            <a:off x="7384312" y="388850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5"/>
          <p:cNvPicPr preferRelativeResize="0"/>
          <p:nvPr/>
        </p:nvPicPr>
        <p:blipFill rotWithShape="1">
          <a:blip r:embed="rId3">
            <a:alphaModFix/>
          </a:blip>
          <a:srcRect l="308" r="317"/>
          <a:stretch/>
        </p:blipFill>
        <p:spPr>
          <a:xfrm>
            <a:off x="9735437" y="388850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5"/>
          <p:cNvPicPr preferRelativeResize="0"/>
          <p:nvPr/>
        </p:nvPicPr>
        <p:blipFill rotWithShape="1">
          <a:blip r:embed="rId3">
            <a:alphaModFix/>
          </a:blip>
          <a:srcRect l="308" r="317"/>
          <a:stretch/>
        </p:blipFill>
        <p:spPr>
          <a:xfrm>
            <a:off x="6259662" y="3621225"/>
            <a:ext cx="2032075" cy="204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5"/>
          <p:cNvPicPr preferRelativeResize="0"/>
          <p:nvPr/>
        </p:nvPicPr>
        <p:blipFill rotWithShape="1">
          <a:blip r:embed="rId3">
            <a:alphaModFix/>
          </a:blip>
          <a:srcRect l="308" r="317"/>
          <a:stretch/>
        </p:blipFill>
        <p:spPr>
          <a:xfrm>
            <a:off x="8610787" y="3621225"/>
            <a:ext cx="2032075" cy="20447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337</Words>
  <Application>Microsoft Office PowerPoint</Application>
  <PresentationFormat>Widescreen</PresentationFormat>
  <Paragraphs>18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Montserrat</vt:lpstr>
      <vt:lpstr>Calibri</vt:lpstr>
      <vt:lpstr>Nunito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Contini</dc:creator>
  <cp:lastModifiedBy>tmstaley93@gmail.com</cp:lastModifiedBy>
  <cp:revision>11</cp:revision>
  <dcterms:created xsi:type="dcterms:W3CDTF">2019-07-29T21:37:05Z</dcterms:created>
  <dcterms:modified xsi:type="dcterms:W3CDTF">2023-03-23T14:41:28Z</dcterms:modified>
</cp:coreProperties>
</file>