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vG1+k2d0ZDoKTUheSfV46ig2r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E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bg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D8A4DE-89A2-3458-4327-CF3E8799F2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631794" y="1219503"/>
            <a:ext cx="8928412" cy="332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;p2">
            <a:extLst>
              <a:ext uri="{FF2B5EF4-FFF2-40B4-BE49-F238E27FC236}">
                <a16:creationId xmlns:a16="http://schemas.microsoft.com/office/drawing/2014/main" id="{C4024965-08F5-EDD8-30A8-5FE1A3A86BDD}"/>
              </a:ext>
            </a:extLst>
          </p:cNvPr>
          <p:cNvSpPr/>
          <p:nvPr userDrawn="1"/>
        </p:nvSpPr>
        <p:spPr>
          <a:xfrm>
            <a:off x="7984503" y="238650"/>
            <a:ext cx="4207497" cy="16214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34;p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525378A-79D5-B09E-49CD-EDAC7203A02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15349" y="318141"/>
            <a:ext cx="3744105" cy="139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2;p6">
            <a:extLst>
              <a:ext uri="{FF2B5EF4-FFF2-40B4-BE49-F238E27FC236}">
                <a16:creationId xmlns:a16="http://schemas.microsoft.com/office/drawing/2014/main" id="{E8D7B219-9859-B8BF-FB79-A89BCEDB6A70}"/>
              </a:ext>
            </a:extLst>
          </p:cNvPr>
          <p:cNvSpPr/>
          <p:nvPr userDrawn="1"/>
        </p:nvSpPr>
        <p:spPr>
          <a:xfrm>
            <a:off x="9813303" y="131976"/>
            <a:ext cx="2378697" cy="1193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43;p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1EFBE3-9A22-528A-95F6-A47D588299E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926084" y="206544"/>
            <a:ext cx="1974113" cy="7354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9E6DF2-079E-1D04-EFC6-E92D052EF4A2}"/>
              </a:ext>
            </a:extLst>
          </p:cNvPr>
          <p:cNvSpPr/>
          <p:nvPr userDrawn="1"/>
        </p:nvSpPr>
        <p:spPr>
          <a:xfrm>
            <a:off x="0" y="1093862"/>
            <a:ext cx="12191999" cy="576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2;p3">
            <a:extLst>
              <a:ext uri="{FF2B5EF4-FFF2-40B4-BE49-F238E27FC236}">
                <a16:creationId xmlns:a16="http://schemas.microsoft.com/office/drawing/2014/main" id="{949720D0-4EF8-7780-1FF8-9371673EDD3A}"/>
              </a:ext>
            </a:extLst>
          </p:cNvPr>
          <p:cNvSpPr txBox="1"/>
          <p:nvPr userDrawn="1"/>
        </p:nvSpPr>
        <p:spPr>
          <a:xfrm>
            <a:off x="274784" y="3709719"/>
            <a:ext cx="5139925" cy="90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55;p3">
            <a:extLst>
              <a:ext uri="{FF2B5EF4-FFF2-40B4-BE49-F238E27FC236}">
                <a16:creationId xmlns:a16="http://schemas.microsoft.com/office/drawing/2014/main" id="{B4C024B9-774A-E10C-85B8-71C00EE1D6E3}"/>
              </a:ext>
            </a:extLst>
          </p:cNvPr>
          <p:cNvSpPr/>
          <p:nvPr userDrawn="1"/>
        </p:nvSpPr>
        <p:spPr>
          <a:xfrm>
            <a:off x="0" y="1999915"/>
            <a:ext cx="4900142" cy="17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56;p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8661BF-7A24-2271-8413-F0B7DBCF21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37932" y="2129315"/>
            <a:ext cx="4024277" cy="1499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09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5;p4">
            <a:extLst>
              <a:ext uri="{FF2B5EF4-FFF2-40B4-BE49-F238E27FC236}">
                <a16:creationId xmlns:a16="http://schemas.microsoft.com/office/drawing/2014/main" id="{E5D5B129-7DDF-F81D-A43E-D3D6A23D05FA}"/>
              </a:ext>
            </a:extLst>
          </p:cNvPr>
          <p:cNvSpPr txBox="1"/>
          <p:nvPr userDrawn="1"/>
        </p:nvSpPr>
        <p:spPr>
          <a:xfrm>
            <a:off x="274784" y="3748863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66;p4">
            <a:extLst>
              <a:ext uri="{FF2B5EF4-FFF2-40B4-BE49-F238E27FC236}">
                <a16:creationId xmlns:a16="http://schemas.microsoft.com/office/drawing/2014/main" id="{55D3CECF-0A83-5020-9C99-C491737A0AF5}"/>
              </a:ext>
            </a:extLst>
          </p:cNvPr>
          <p:cNvSpPr/>
          <p:nvPr userDrawn="1"/>
        </p:nvSpPr>
        <p:spPr>
          <a:xfrm>
            <a:off x="0" y="2281752"/>
            <a:ext cx="4904550" cy="1707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67;p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B6D34F-3F69-E4F3-D134-6539EFAC9CC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0136" y="2385729"/>
            <a:ext cx="4024277" cy="1499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6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;p5">
            <a:extLst>
              <a:ext uri="{FF2B5EF4-FFF2-40B4-BE49-F238E27FC236}">
                <a16:creationId xmlns:a16="http://schemas.microsoft.com/office/drawing/2014/main" id="{DC79AB22-125F-6203-C52B-E5DA51273A19}"/>
              </a:ext>
            </a:extLst>
          </p:cNvPr>
          <p:cNvSpPr txBox="1"/>
          <p:nvPr userDrawn="1"/>
        </p:nvSpPr>
        <p:spPr>
          <a:xfrm>
            <a:off x="274784" y="4753930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85;p5">
            <a:extLst>
              <a:ext uri="{FF2B5EF4-FFF2-40B4-BE49-F238E27FC236}">
                <a16:creationId xmlns:a16="http://schemas.microsoft.com/office/drawing/2014/main" id="{1CB3D04F-65C0-E9DD-6A5E-2CB26B51CD04}"/>
              </a:ext>
            </a:extLst>
          </p:cNvPr>
          <p:cNvSpPr/>
          <p:nvPr userDrawn="1"/>
        </p:nvSpPr>
        <p:spPr>
          <a:xfrm>
            <a:off x="-5856" y="3225823"/>
            <a:ext cx="4904550" cy="17473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86;p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4AA39E-2995-9E3F-F85A-4421612143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33048" y="3314922"/>
            <a:ext cx="4024277" cy="1499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51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EDA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9813303" y="131976"/>
            <a:ext cx="2378697" cy="1193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6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6084" y="206544"/>
            <a:ext cx="1974113" cy="735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838200" y="3331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Montserrat</vt:lpstr>
      <vt:lpstr>Nunito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tmstaley93@gmail.com</cp:lastModifiedBy>
  <cp:revision>2</cp:revision>
  <dcterms:created xsi:type="dcterms:W3CDTF">2019-07-29T21:37:05Z</dcterms:created>
  <dcterms:modified xsi:type="dcterms:W3CDTF">2023-03-23T15:07:28Z</dcterms:modified>
</cp:coreProperties>
</file>