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Th+IXKl2pxiqAICq52biCPBgg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bg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5;p1" descr="A picture containing text&#10;&#10;Description automatically generated">
            <a:extLst>
              <a:ext uri="{FF2B5EF4-FFF2-40B4-BE49-F238E27FC236}">
                <a16:creationId xmlns:a16="http://schemas.microsoft.com/office/drawing/2014/main" id="{638FAC7B-F16E-2FDE-07B8-15DDB13986F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452408" y="2297151"/>
            <a:ext cx="9287184" cy="2263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3;p2" descr="Text&#10;&#10;Description automatically generated with medium confidence">
            <a:extLst>
              <a:ext uri="{FF2B5EF4-FFF2-40B4-BE49-F238E27FC236}">
                <a16:creationId xmlns:a16="http://schemas.microsoft.com/office/drawing/2014/main" id="{20B6EAA2-EC4C-AFDF-A7EF-CB385592FC5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490478" y="418346"/>
            <a:ext cx="4409720" cy="1074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41;p6" descr="Text&#10;&#10;Description automatically generated with medium confidence">
            <a:extLst>
              <a:ext uri="{FF2B5EF4-FFF2-40B4-BE49-F238E27FC236}">
                <a16:creationId xmlns:a16="http://schemas.microsoft.com/office/drawing/2014/main" id="{342E7501-E655-1AF9-49C1-584DFE2AC7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09462" y="161903"/>
            <a:ext cx="3090735" cy="7533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F700AB-04BD-1CB2-C274-8FC8DE162CAF}"/>
              </a:ext>
            </a:extLst>
          </p:cNvPr>
          <p:cNvSpPr/>
          <p:nvPr userDrawn="1"/>
        </p:nvSpPr>
        <p:spPr>
          <a:xfrm>
            <a:off x="0" y="1093862"/>
            <a:ext cx="12191999" cy="576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6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0;p3">
            <a:extLst>
              <a:ext uri="{FF2B5EF4-FFF2-40B4-BE49-F238E27FC236}">
                <a16:creationId xmlns:a16="http://schemas.microsoft.com/office/drawing/2014/main" id="{8B9F7D73-7A7B-9B25-CBF1-3892461FF1BE}"/>
              </a:ext>
            </a:extLst>
          </p:cNvPr>
          <p:cNvSpPr txBox="1"/>
          <p:nvPr userDrawn="1"/>
        </p:nvSpPr>
        <p:spPr>
          <a:xfrm>
            <a:off x="274784" y="3224725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53;p3" descr="Text&#10;&#10;Description automatically generated with medium confidence">
            <a:extLst>
              <a:ext uri="{FF2B5EF4-FFF2-40B4-BE49-F238E27FC236}">
                <a16:creationId xmlns:a16="http://schemas.microsoft.com/office/drawing/2014/main" id="{575F1519-E12E-B168-BF6B-E4AA6A957F1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0367" y="2131761"/>
            <a:ext cx="4558404" cy="1111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6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2;p4">
            <a:extLst>
              <a:ext uri="{FF2B5EF4-FFF2-40B4-BE49-F238E27FC236}">
                <a16:creationId xmlns:a16="http://schemas.microsoft.com/office/drawing/2014/main" id="{214FDC4B-FADB-D0A3-B15A-019EB85D159D}"/>
              </a:ext>
            </a:extLst>
          </p:cNvPr>
          <p:cNvSpPr txBox="1"/>
          <p:nvPr userDrawn="1"/>
        </p:nvSpPr>
        <p:spPr>
          <a:xfrm>
            <a:off x="274784" y="3887506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63;p4" descr="Text&#10;&#10;Description automatically generated with medium confidence">
            <a:extLst>
              <a:ext uri="{FF2B5EF4-FFF2-40B4-BE49-F238E27FC236}">
                <a16:creationId xmlns:a16="http://schemas.microsoft.com/office/drawing/2014/main" id="{4411FF3A-FD96-5805-87D2-7E851C69141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0367" y="2794542"/>
            <a:ext cx="4558404" cy="1111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08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0;p5">
            <a:extLst>
              <a:ext uri="{FF2B5EF4-FFF2-40B4-BE49-F238E27FC236}">
                <a16:creationId xmlns:a16="http://schemas.microsoft.com/office/drawing/2014/main" id="{081FB4AB-ACA3-D80F-02C4-53A3591F5A4E}"/>
              </a:ext>
            </a:extLst>
          </p:cNvPr>
          <p:cNvSpPr txBox="1"/>
          <p:nvPr userDrawn="1"/>
        </p:nvSpPr>
        <p:spPr>
          <a:xfrm>
            <a:off x="274784" y="4729299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81;p5" descr="Text&#10;&#10;Description automatically generated with medium confidence">
            <a:extLst>
              <a:ext uri="{FF2B5EF4-FFF2-40B4-BE49-F238E27FC236}">
                <a16:creationId xmlns:a16="http://schemas.microsoft.com/office/drawing/2014/main" id="{5015766E-C7BB-B563-7C84-7AE23F5CBC1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60367" y="3636335"/>
            <a:ext cx="4558404" cy="1111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71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134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  <p:sldLayoutId id="2147483677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6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897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46800" y="228175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6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337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Calibri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tmstaley93@gmail.com</cp:lastModifiedBy>
  <cp:revision>1</cp:revision>
  <dcterms:created xsi:type="dcterms:W3CDTF">2019-07-29T21:37:05Z</dcterms:created>
  <dcterms:modified xsi:type="dcterms:W3CDTF">2023-03-23T15:01:27Z</dcterms:modified>
</cp:coreProperties>
</file>