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PrWoRxehjpF5A6uVaj8Vs9Xl8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405217-194D-6461-66DB-FCE409A3E31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341863" y="2504197"/>
            <a:ext cx="9508274" cy="184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3;p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58B5B2-0A1B-8E52-EEBF-52DD0FA74E4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003944" y="417427"/>
            <a:ext cx="3740933" cy="72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1;p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441B68-79E2-AE3A-DDFC-6E030EC9DA1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616099" y="254743"/>
            <a:ext cx="3128778" cy="6086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C82109-2E0C-C468-3201-9A250A8DB72F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/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0;p3">
            <a:extLst>
              <a:ext uri="{FF2B5EF4-FFF2-40B4-BE49-F238E27FC236}">
                <a16:creationId xmlns:a16="http://schemas.microsoft.com/office/drawing/2014/main" id="{63561B13-479B-069C-4735-0BBB56C88D24}"/>
              </a:ext>
            </a:extLst>
          </p:cNvPr>
          <p:cNvSpPr txBox="1"/>
          <p:nvPr userDrawn="1"/>
        </p:nvSpPr>
        <p:spPr>
          <a:xfrm>
            <a:off x="274784" y="3508853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53;p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D337CA-C4DC-3073-491D-818401A4DE8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78349" y="2662745"/>
            <a:ext cx="4349586" cy="846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1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0;p5">
            <a:extLst>
              <a:ext uri="{FF2B5EF4-FFF2-40B4-BE49-F238E27FC236}">
                <a16:creationId xmlns:a16="http://schemas.microsoft.com/office/drawing/2014/main" id="{3809D52E-F6E6-6EF9-E8DA-BE9B7A4ACA3A}"/>
              </a:ext>
            </a:extLst>
          </p:cNvPr>
          <p:cNvSpPr txBox="1"/>
          <p:nvPr userDrawn="1"/>
        </p:nvSpPr>
        <p:spPr>
          <a:xfrm>
            <a:off x="274784" y="4591305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81;p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E7B47B-B702-DCEA-E2CE-30BD6099DC5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78349" y="3797515"/>
            <a:ext cx="4349586" cy="846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5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4D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6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6099" y="254743"/>
            <a:ext cx="3128778" cy="60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1</cp:revision>
  <dcterms:created xsi:type="dcterms:W3CDTF">2019-07-29T21:37:05Z</dcterms:created>
  <dcterms:modified xsi:type="dcterms:W3CDTF">2023-03-23T15:05:34Z</dcterms:modified>
</cp:coreProperties>
</file>