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" panose="00000500000000000000" pitchFamily="2" charset="0"/>
      <p:regular r:id="rId13"/>
      <p:bold r:id="rId14"/>
      <p:italic r:id="rId15"/>
      <p:boldItalic r:id="rId16"/>
    </p:embeddedFont>
    <p:embeddedFont>
      <p:font typeface="Nunito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ihcB6Nu+jki88LNP+98k6QbLpE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44" name="Google Shape;1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56" name="Google Shape;1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66" name="Google Shape;1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bg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25;p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BD8B5A7-4795-16E1-9C83-8EC250A67D9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378927" y="1680152"/>
            <a:ext cx="7434146" cy="3140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 type="picTx">
  <p:cSld name="PICTURE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Vertical Text" type="vertTx">
  <p:cSld name="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ertical Title and Text" type="vertTitleAndTx">
  <p:cSld name="VERTICAL_TITLE_AND_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1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7651" y="215348"/>
            <a:ext cx="2687707" cy="236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3;p2" descr="Shape, arrow&#10;&#10;Description automatically generated">
            <a:extLst>
              <a:ext uri="{FF2B5EF4-FFF2-40B4-BE49-F238E27FC236}">
                <a16:creationId xmlns:a16="http://schemas.microsoft.com/office/drawing/2014/main" id="{BE2BD890-0FF1-CEF6-7D88-83052241C13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976731" y="257508"/>
            <a:ext cx="2832409" cy="1195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7" name="Google Shape;97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8" name="Google Shape;9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5" name="Google Shape;10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5F34755-427D-C5A4-2E52-3E6C151F502B}"/>
              </a:ext>
            </a:extLst>
          </p:cNvPr>
          <p:cNvSpPr/>
          <p:nvPr userDrawn="1"/>
        </p:nvSpPr>
        <p:spPr>
          <a:xfrm>
            <a:off x="0" y="1093862"/>
            <a:ext cx="12191999" cy="5764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oogle Shape;141;p6" descr="Shape, arrow&#10;&#10;Description automatically generated">
            <a:extLst>
              <a:ext uri="{FF2B5EF4-FFF2-40B4-BE49-F238E27FC236}">
                <a16:creationId xmlns:a16="http://schemas.microsoft.com/office/drawing/2014/main" id="{0CEC6F7B-AEEB-B2E6-5131-F31DDE528BF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634653" y="134778"/>
            <a:ext cx="1924704" cy="812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185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50;p3">
            <a:extLst>
              <a:ext uri="{FF2B5EF4-FFF2-40B4-BE49-F238E27FC236}">
                <a16:creationId xmlns:a16="http://schemas.microsoft.com/office/drawing/2014/main" id="{7A57E1F0-2965-9503-3F52-69B74663CD79}"/>
              </a:ext>
            </a:extLst>
          </p:cNvPr>
          <p:cNvSpPr txBox="1"/>
          <p:nvPr userDrawn="1"/>
        </p:nvSpPr>
        <p:spPr>
          <a:xfrm>
            <a:off x="274784" y="3299961"/>
            <a:ext cx="5139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CA"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18 April 2023</a:t>
            </a:r>
            <a:br>
              <a:rPr lang="en-CA"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Amsterdam, The Netherlands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oogle Shape;153;p3" descr="Shape, arrow&#10;&#10;Description automatically generated">
            <a:extLst>
              <a:ext uri="{FF2B5EF4-FFF2-40B4-BE49-F238E27FC236}">
                <a16:creationId xmlns:a16="http://schemas.microsoft.com/office/drawing/2014/main" id="{A0EDEEE6-41DD-EE0F-A56B-EAA09537CBD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74672" y="2065958"/>
            <a:ext cx="3334103" cy="1406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974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2;p4">
            <a:extLst>
              <a:ext uri="{FF2B5EF4-FFF2-40B4-BE49-F238E27FC236}">
                <a16:creationId xmlns:a16="http://schemas.microsoft.com/office/drawing/2014/main" id="{E1DCF279-C583-8FC7-6EDC-E7178C997DF0}"/>
              </a:ext>
            </a:extLst>
          </p:cNvPr>
          <p:cNvSpPr txBox="1"/>
          <p:nvPr userDrawn="1"/>
        </p:nvSpPr>
        <p:spPr>
          <a:xfrm>
            <a:off x="274784" y="3690253"/>
            <a:ext cx="5139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CA"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18 April 2023</a:t>
            </a:r>
            <a:br>
              <a:rPr lang="en-CA"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Amsterdam, The Netherlands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oogle Shape;163;p4" descr="Shape, arrow&#10;&#10;Description automatically generated">
            <a:extLst>
              <a:ext uri="{FF2B5EF4-FFF2-40B4-BE49-F238E27FC236}">
                <a16:creationId xmlns:a16="http://schemas.microsoft.com/office/drawing/2014/main" id="{27E1726F-2727-10FE-C89E-A9092D8EBE0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74672" y="2456250"/>
            <a:ext cx="3334103" cy="1406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985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0;p5">
            <a:extLst>
              <a:ext uri="{FF2B5EF4-FFF2-40B4-BE49-F238E27FC236}">
                <a16:creationId xmlns:a16="http://schemas.microsoft.com/office/drawing/2014/main" id="{FC222050-419B-6114-8376-9913D5317222}"/>
              </a:ext>
            </a:extLst>
          </p:cNvPr>
          <p:cNvSpPr txBox="1"/>
          <p:nvPr userDrawn="1"/>
        </p:nvSpPr>
        <p:spPr>
          <a:xfrm>
            <a:off x="274784" y="4729710"/>
            <a:ext cx="5139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CA"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18 April 2023</a:t>
            </a:r>
            <a:br>
              <a:rPr lang="en-CA"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2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Amsterdam, The Netherlands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Google Shape;181;p5" descr="Shape, arrow&#10;&#10;Description automatically generated">
            <a:extLst>
              <a:ext uri="{FF2B5EF4-FFF2-40B4-BE49-F238E27FC236}">
                <a16:creationId xmlns:a16="http://schemas.microsoft.com/office/drawing/2014/main" id="{2736680D-16FB-7F59-982D-26DC8E2B52E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74672" y="3495707"/>
            <a:ext cx="3334103" cy="1406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723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4F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75" r:id="rId4"/>
    <p:sldLayoutId id="2147483676" r:id="rId5"/>
    <p:sldLayoutId id="2147483677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7" r:id="rId23"/>
    <p:sldLayoutId id="2147483668" r:id="rId24"/>
    <p:sldLayoutId id="2147483669" r:id="rId25"/>
    <p:sldLayoutId id="2147483670" r:id="rId26"/>
    <p:sldLayoutId id="2147483671" r:id="rId27"/>
    <p:sldLayoutId id="2147483672" r:id="rId28"/>
    <p:sldLayoutId id="2147483673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"/>
          <p:cNvSpPr txBox="1"/>
          <p:nvPr/>
        </p:nvSpPr>
        <p:spPr>
          <a:xfrm>
            <a:off x="729046" y="30179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CA" sz="3600" b="0" i="1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Speaker Name</a:t>
            </a:r>
            <a:endParaRPr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2"/>
          <p:cNvSpPr txBox="1"/>
          <p:nvPr/>
        </p:nvSpPr>
        <p:spPr>
          <a:xfrm>
            <a:off x="627791" y="2098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75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Title</a:t>
            </a:r>
            <a:endParaRPr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/>
          <p:nvPr/>
        </p:nvSpPr>
        <p:spPr>
          <a:xfrm>
            <a:off x="403682" y="-1037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Title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6"/>
          <p:cNvSpPr txBox="1"/>
          <p:nvPr/>
        </p:nvSpPr>
        <p:spPr>
          <a:xfrm>
            <a:off x="403682" y="933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rPr>
              <a:t>Content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"/>
          <p:cNvSpPr txBox="1"/>
          <p:nvPr/>
        </p:nvSpPr>
        <p:spPr>
          <a:xfrm>
            <a:off x="5877689" y="4528474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Speaker Name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21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Company</a:t>
            </a:r>
            <a:endParaRPr sz="21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3"/>
          <p:cNvSpPr txBox="1"/>
          <p:nvPr/>
        </p:nvSpPr>
        <p:spPr>
          <a:xfrm>
            <a:off x="838200" y="3141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Title</a:t>
            </a:r>
            <a:endParaRPr sz="6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3"/>
          <p:cNvSpPr txBox="1"/>
          <p:nvPr/>
        </p:nvSpPr>
        <p:spPr>
          <a:xfrm>
            <a:off x="7671226" y="5039904"/>
            <a:ext cx="47604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Speaker Name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br>
              <a:rPr lang="en-CA"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21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Company</a:t>
            </a:r>
            <a:endParaRPr sz="21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1" name="Google Shape;151;p3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5879138" y="18877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8803338" y="2389700"/>
            <a:ext cx="2536825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"/>
          <p:cNvSpPr txBox="1"/>
          <p:nvPr/>
        </p:nvSpPr>
        <p:spPr>
          <a:xfrm>
            <a:off x="9289560" y="2946128"/>
            <a:ext cx="3072491" cy="1605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CA" sz="24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Speaker Name</a:t>
            </a:r>
            <a:br>
              <a:rPr lang="en-CA"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br>
              <a:rPr lang="en-CA" sz="2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24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Company</a:t>
            </a:r>
            <a:endParaRPr sz="24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0" name="Google Shape;160;p4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6146800" y="2281752"/>
            <a:ext cx="2915975" cy="293422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4"/>
          <p:cNvSpPr txBox="1"/>
          <p:nvPr/>
        </p:nvSpPr>
        <p:spPr>
          <a:xfrm>
            <a:off x="838200" y="3141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6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Title</a:t>
            </a:r>
            <a:endParaRPr sz="6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"/>
          <p:cNvSpPr txBox="1"/>
          <p:nvPr/>
        </p:nvSpPr>
        <p:spPr>
          <a:xfrm>
            <a:off x="4780815" y="2295653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5"/>
          <p:cNvSpPr txBox="1"/>
          <p:nvPr/>
        </p:nvSpPr>
        <p:spPr>
          <a:xfrm>
            <a:off x="501337" y="263341"/>
            <a:ext cx="42127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CA" sz="5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Title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5"/>
          <p:cNvSpPr txBox="1"/>
          <p:nvPr/>
        </p:nvSpPr>
        <p:spPr>
          <a:xfrm>
            <a:off x="8279251" y="2295653"/>
            <a:ext cx="47604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5"/>
          <p:cNvSpPr txBox="1"/>
          <p:nvPr/>
        </p:nvSpPr>
        <p:spPr>
          <a:xfrm>
            <a:off x="7106641" y="2295653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5"/>
          <p:cNvSpPr txBox="1"/>
          <p:nvPr/>
        </p:nvSpPr>
        <p:spPr>
          <a:xfrm>
            <a:off x="6033081" y="5479917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8358907" y="5479917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Speaker Name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Job Title</a:t>
            </a:r>
            <a:br>
              <a:rPr lang="en-CA" sz="18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CA" sz="1800" b="0" i="1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Company</a:t>
            </a:r>
            <a:endParaRPr sz="1800" b="0" i="1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5" name="Google Shape;175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503318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7384312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973543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6259662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8610787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337</Words>
  <Application>Microsoft Office PowerPoint</Application>
  <PresentationFormat>Widescreen</PresentationFormat>
  <Paragraphs>18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Montserrat</vt:lpstr>
      <vt:lpstr>Calibri</vt:lpstr>
      <vt:lpstr>Nunito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tmstaley93@gmail.com</cp:lastModifiedBy>
  <cp:revision>4</cp:revision>
  <dcterms:created xsi:type="dcterms:W3CDTF">2019-07-29T21:37:05Z</dcterms:created>
  <dcterms:modified xsi:type="dcterms:W3CDTF">2023-03-23T14:32:18Z</dcterms:modified>
</cp:coreProperties>
</file>