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68" r:id="rId3"/>
    <p:sldId id="27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928"/>
    <a:srgbClr val="6FBC43"/>
    <a:srgbClr val="006FB8"/>
    <a:srgbClr val="25BCB9"/>
    <a:srgbClr val="010227"/>
    <a:srgbClr val="03022B"/>
    <a:srgbClr val="2F2F81"/>
    <a:srgbClr val="2D3191"/>
    <a:srgbClr val="E21D39"/>
    <a:srgbClr val="013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479"/>
  </p:normalViewPr>
  <p:slideViewPr>
    <p:cSldViewPr snapToGrid="0" snapToObjects="1">
      <p:cViewPr varScale="1">
        <p:scale>
          <a:sx n="138" d="100"/>
          <a:sy n="138" d="100"/>
        </p:scale>
        <p:origin x="8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41527E5-CD4B-604F-A1AB-72F0D8FB8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074" y="577733"/>
            <a:ext cx="4552950" cy="2628900"/>
          </a:xfrm>
          <a:prstGeom prst="rect">
            <a:avLst/>
          </a:prstGeom>
        </p:spPr>
      </p:pic>
      <p:pic>
        <p:nvPicPr>
          <p:cNvPr id="9" name="Picture 8" descr="Chart, sunburst chart&#10;&#10;Description automatically generated">
            <a:extLst>
              <a:ext uri="{FF2B5EF4-FFF2-40B4-BE49-F238E27FC236}">
                <a16:creationId xmlns:a16="http://schemas.microsoft.com/office/drawing/2014/main" id="{33E92CD2-8A53-3C39-4C59-AD9672BE4F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7209" y="1312050"/>
            <a:ext cx="5917122" cy="45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B5C04F4-B6E8-02FB-3644-68D9485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739" y="249322"/>
            <a:ext cx="1809828" cy="10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20F5BA-D538-B4E4-DB24-3CB5CEAAC46C}"/>
              </a:ext>
            </a:extLst>
          </p:cNvPr>
          <p:cNvSpPr/>
          <p:nvPr userDrawn="1"/>
        </p:nvSpPr>
        <p:spPr>
          <a:xfrm>
            <a:off x="0" y="902821"/>
            <a:ext cx="9144000" cy="424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9ADE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9ADE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9ADE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9ADE"/>
              </a:buClr>
              <a:defRPr>
                <a:latin typeface="Arial"/>
                <a:cs typeface="Arial"/>
              </a:defRPr>
            </a:lvl4pPr>
            <a:lvl5pPr>
              <a:buClr>
                <a:srgbClr val="009ADE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A252FA-E6FA-1A86-860A-1EF2F8779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3956" y="133349"/>
            <a:ext cx="1103004" cy="6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FBC43"/>
            </a:gs>
            <a:gs pos="100000">
              <a:srgbClr val="3F792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69D53D-880C-89F8-8E2D-B7797F37EDFE}"/>
              </a:ext>
            </a:extLst>
          </p:cNvPr>
          <p:cNvSpPr txBox="1"/>
          <p:nvPr/>
        </p:nvSpPr>
        <p:spPr>
          <a:xfrm>
            <a:off x="1" y="1931147"/>
            <a:ext cx="522135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86388-BC3E-1EE5-A41F-31211202A0C9}"/>
              </a:ext>
            </a:extLst>
          </p:cNvPr>
          <p:cNvSpPr txBox="1"/>
          <p:nvPr/>
        </p:nvSpPr>
        <p:spPr>
          <a:xfrm>
            <a:off x="480152" y="2919202"/>
            <a:ext cx="4741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Name, Job Title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951" y="1143000"/>
            <a:ext cx="8245009" cy="3757613"/>
          </a:xfrm>
        </p:spPr>
        <p:txBody>
          <a:bodyPr/>
          <a:lstStyle/>
          <a:p>
            <a:pPr>
              <a:buClr>
                <a:srgbClr val="3F7928"/>
              </a:buClr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A0B40-71EB-A233-3FA6-E3A6725DE59B}"/>
              </a:ext>
            </a:extLst>
          </p:cNvPr>
          <p:cNvSpPr txBox="1"/>
          <p:nvPr/>
        </p:nvSpPr>
        <p:spPr>
          <a:xfrm>
            <a:off x="0" y="93363"/>
            <a:ext cx="64008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lvl="1"/>
            <a:r>
              <a:rPr lang="en-US" sz="40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11</Words>
  <Application>Microsoft Macintosh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64</cp:revision>
  <dcterms:created xsi:type="dcterms:W3CDTF">2015-04-06T18:30:18Z</dcterms:created>
  <dcterms:modified xsi:type="dcterms:W3CDTF">2023-03-14T19:25:05Z</dcterms:modified>
</cp:coreProperties>
</file>