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665"/>
    <p:restoredTop sz="94694"/>
  </p:normalViewPr>
  <p:slideViewPr>
    <p:cSldViewPr snapToGrid="0" snapToObjects="1">
      <p:cViewPr varScale="1">
        <p:scale>
          <a:sx n="125" d="100"/>
          <a:sy n="125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8255-C7EC-6C3D-4B7F-6810ABF8A69D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61ED8B-1797-B0CC-F3B9-40031A79AA71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42</cp:revision>
  <dcterms:created xsi:type="dcterms:W3CDTF">2019-07-29T21:37:05Z</dcterms:created>
  <dcterms:modified xsi:type="dcterms:W3CDTF">2023-04-26T13:19:12Z</dcterms:modified>
</cp:coreProperties>
</file>