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BB7F"/>
    <a:srgbClr val="6B0846"/>
    <a:srgbClr val="C746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65"/>
    <p:restoredTop sz="94694"/>
  </p:normalViewPr>
  <p:slideViewPr>
    <p:cSldViewPr snapToGrid="0" snapToObjects="1">
      <p:cViewPr varScale="1">
        <p:scale>
          <a:sx n="124" d="100"/>
          <a:sy n="124" d="100"/>
        </p:scale>
        <p:origin x="7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2539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55BA-9214-297E-F4A2-D54C75794A0A}"/>
              </a:ext>
            </a:extLst>
          </p:cNvPr>
          <p:cNvSpPr txBox="1">
            <a:spLocks/>
          </p:cNvSpPr>
          <p:nvPr userDrawn="1"/>
        </p:nvSpPr>
        <p:spPr>
          <a:xfrm>
            <a:off x="8335317" y="6068577"/>
            <a:ext cx="3477753" cy="5354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200000"/>
              </a:lnSpc>
            </a:pPr>
            <a:r>
              <a:rPr lang="en-US" sz="1300" b="1" dirty="0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#EMBEDDEDOSSUMMIT</a:t>
            </a:r>
          </a:p>
        </p:txBody>
      </p:sp>
    </p:spTree>
    <p:extLst>
      <p:ext uri="{BB962C8B-B14F-4D97-AF65-F5344CB8AC3E}">
        <p14:creationId xmlns:p14="http://schemas.microsoft.com/office/powerpoint/2010/main" val="298402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F5F893C-7548-FB27-539D-92EA7437F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719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45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4723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1E3EC15-5521-4C4D-8C50-80159D61BEC0}"/>
              </a:ext>
            </a:extLst>
          </p:cNvPr>
          <p:cNvSpPr txBox="1">
            <a:spLocks/>
          </p:cNvSpPr>
          <p:nvPr/>
        </p:nvSpPr>
        <p:spPr>
          <a:xfrm>
            <a:off x="559904" y="1472541"/>
            <a:ext cx="7479691" cy="237058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E379B1-7D13-1D2F-DB98-677F19A50E79}"/>
              </a:ext>
            </a:extLst>
          </p:cNvPr>
          <p:cNvSpPr txBox="1">
            <a:spLocks/>
          </p:cNvSpPr>
          <p:nvPr/>
        </p:nvSpPr>
        <p:spPr>
          <a:xfrm>
            <a:off x="559904" y="3955297"/>
            <a:ext cx="9593499" cy="20773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Name, </a:t>
            </a:r>
            <a:r>
              <a:rPr lang="en-US" sz="2800" i="1" dirty="0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</a:p>
          <a:p>
            <a:pPr>
              <a:lnSpc>
                <a:spcPct val="200000"/>
              </a:lnSpc>
            </a:pPr>
            <a:r>
              <a:rPr lang="en-US" sz="1800" dirty="0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800" dirty="0" err="1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twitterhandle</a:t>
            </a:r>
            <a:endParaRPr lang="en-US" sz="1800" dirty="0">
              <a:solidFill>
                <a:srgbClr val="7DBB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877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73977F-02BD-FB9D-34CC-3DC1F4C8D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81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6194</TotalTime>
  <Words>7</Words>
  <Application>Microsoft Macintosh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Contini</dc:creator>
  <cp:lastModifiedBy>Ali Rowan</cp:lastModifiedBy>
  <cp:revision>38</cp:revision>
  <dcterms:created xsi:type="dcterms:W3CDTF">2019-07-29T21:37:05Z</dcterms:created>
  <dcterms:modified xsi:type="dcterms:W3CDTF">2023-04-23T23:53:55Z</dcterms:modified>
</cp:coreProperties>
</file>