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7F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715F-C9CD-24D1-A428-6CB675BA24FD}"/>
              </a:ext>
            </a:extLst>
          </p:cNvPr>
          <p:cNvSpPr txBox="1">
            <a:spLocks/>
          </p:cNvSpPr>
          <p:nvPr userDrawn="1"/>
        </p:nvSpPr>
        <p:spPr>
          <a:xfrm>
            <a:off x="8335317" y="6068577"/>
            <a:ext cx="3477753" cy="5354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en-US" sz="1300" b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#EMBEDDEDOSSUMMIT</a:t>
            </a:r>
          </a:p>
        </p:txBody>
      </p:sp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5F893C-7548-FB27-539D-92EA743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1472541"/>
            <a:ext cx="7479691" cy="23705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8D4D9-E826-05E8-BB6F-8795C9281DDC}"/>
              </a:ext>
            </a:extLst>
          </p:cNvPr>
          <p:cNvSpPr txBox="1">
            <a:spLocks/>
          </p:cNvSpPr>
          <p:nvPr/>
        </p:nvSpPr>
        <p:spPr>
          <a:xfrm>
            <a:off x="559904" y="3955297"/>
            <a:ext cx="9593499" cy="20773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</a:t>
            </a:r>
            <a:r>
              <a:rPr lang="en-US" sz="2800" i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twitterhandle</a:t>
            </a:r>
            <a:endParaRPr lang="en-US" sz="1800" dirty="0">
              <a:solidFill>
                <a:srgbClr val="7DB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3977F-02BD-FB9D-34CC-3DC1F4C8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6196</TotalTime>
  <Words>7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Ali Rowan</cp:lastModifiedBy>
  <cp:revision>43</cp:revision>
  <dcterms:created xsi:type="dcterms:W3CDTF">2019-07-29T21:37:05Z</dcterms:created>
  <dcterms:modified xsi:type="dcterms:W3CDTF">2023-04-23T23:54:02Z</dcterms:modified>
</cp:coreProperties>
</file>