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56C1AE04-F4CD-776F-9DF1-D7644B3CD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97" t="27535" r="29173" b="27953"/>
          <a:stretch/>
        </p:blipFill>
        <p:spPr>
          <a:xfrm>
            <a:off x="532555" y="528033"/>
            <a:ext cx="2210873" cy="13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E806B0AD-2CD4-51CE-5AA9-4E0281109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097" t="27535" r="29173" b="27953"/>
          <a:stretch/>
        </p:blipFill>
        <p:spPr>
          <a:xfrm>
            <a:off x="2019015" y="1031279"/>
            <a:ext cx="5099096" cy="30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1D8BA99-8747-B9ED-D57A-A192D36CEDD2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DC383BD1-BAEE-A3AB-B9FB-EFEEDA549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D4FE46F-22E0-EB05-FA74-875B6A453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65</cp:revision>
  <dcterms:created xsi:type="dcterms:W3CDTF">2015-04-06T18:30:18Z</dcterms:created>
  <dcterms:modified xsi:type="dcterms:W3CDTF">2023-04-17T20:09:11Z</dcterms:modified>
</cp:coreProperties>
</file>