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94474"/>
  </p:normalViewPr>
  <p:slideViewPr>
    <p:cSldViewPr snapToGrid="0" snapToObjects="1">
      <p:cViewPr varScale="1">
        <p:scale>
          <a:sx n="165" d="100"/>
          <a:sy n="165" d="100"/>
        </p:scale>
        <p:origin x="120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6F3AB806-508B-EACA-9E0A-87F4EAE74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296" t="29296" r="29436" b="29140"/>
          <a:stretch/>
        </p:blipFill>
        <p:spPr>
          <a:xfrm>
            <a:off x="540913" y="568885"/>
            <a:ext cx="2221605" cy="12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E40C2F43-3EED-4A05-5EB0-8CB0CFAAD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296" t="29296" r="29436" b="29140"/>
          <a:stretch/>
        </p:blipFill>
        <p:spPr>
          <a:xfrm>
            <a:off x="2038131" y="1146224"/>
            <a:ext cx="5032370" cy="28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58C71BBB-C39A-1C4B-D421-511D9BF26FF1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B98DDE2B-8E30-3123-C422-0DF57670EE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C949CC7D-8C3F-8B0F-4027-D8E33F6FA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5759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67</cp:revision>
  <dcterms:created xsi:type="dcterms:W3CDTF">2015-04-06T18:30:18Z</dcterms:created>
  <dcterms:modified xsi:type="dcterms:W3CDTF">2023-04-17T20:03:00Z</dcterms:modified>
</cp:coreProperties>
</file>